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20"/>
  </p:notesMasterIdLst>
  <p:sldIdLst>
    <p:sldId id="256" r:id="rId2"/>
    <p:sldId id="257" r:id="rId3"/>
    <p:sldId id="258" r:id="rId4"/>
    <p:sldId id="262" r:id="rId5"/>
    <p:sldId id="260" r:id="rId6"/>
    <p:sldId id="259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68"/>
    <p:restoredTop sz="93729"/>
  </p:normalViewPr>
  <p:slideViewPr>
    <p:cSldViewPr snapToGrid="0" snapToObjects="1">
      <p:cViewPr varScale="1">
        <p:scale>
          <a:sx n="119" d="100"/>
          <a:sy n="119" d="100"/>
        </p:scale>
        <p:origin x="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C2FBD6-5C2D-5941-BA0E-22FFC9B124DE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B5B4BF-D980-D643-8A9A-317888CF1C5B}">
      <dgm:prSet phldrT="[Text]"/>
      <dgm:spPr/>
      <dgm:t>
        <a:bodyPr/>
        <a:lstStyle/>
        <a:p>
          <a:r>
            <a:rPr lang="en-US" altLang="zh-CN" dirty="0"/>
            <a:t>What</a:t>
          </a:r>
          <a:endParaRPr lang="en-US" dirty="0"/>
        </a:p>
      </dgm:t>
    </dgm:pt>
    <dgm:pt modelId="{D3F9A30B-9C49-944F-A7AB-22DC5AD9C7E3}" type="parTrans" cxnId="{ABD5D383-55E5-8044-A0DF-75BE8356E307}">
      <dgm:prSet/>
      <dgm:spPr/>
      <dgm:t>
        <a:bodyPr/>
        <a:lstStyle/>
        <a:p>
          <a:endParaRPr lang="en-US"/>
        </a:p>
      </dgm:t>
    </dgm:pt>
    <dgm:pt modelId="{9D70C544-CF86-274D-AC28-4AABA2D44D08}" type="sibTrans" cxnId="{ABD5D383-55E5-8044-A0DF-75BE8356E307}">
      <dgm:prSet/>
      <dgm:spPr/>
      <dgm:t>
        <a:bodyPr/>
        <a:lstStyle/>
        <a:p>
          <a:endParaRPr lang="en-US"/>
        </a:p>
      </dgm:t>
    </dgm:pt>
    <dgm:pt modelId="{71B50284-381F-2043-8D14-10A57A671246}">
      <dgm:prSet phldrT="[Text]"/>
      <dgm:spPr/>
      <dgm:t>
        <a:bodyPr/>
        <a:lstStyle/>
        <a:p>
          <a:r>
            <a:rPr lang="en-US" altLang="zh-CN" dirty="0"/>
            <a:t>Why</a:t>
          </a:r>
          <a:endParaRPr lang="en-US" dirty="0"/>
        </a:p>
      </dgm:t>
    </dgm:pt>
    <dgm:pt modelId="{D3AC86C4-6957-F64C-8525-C3D6084580C9}" type="parTrans" cxnId="{49312418-19C8-0E46-94AA-BEB3056A114E}">
      <dgm:prSet/>
      <dgm:spPr/>
      <dgm:t>
        <a:bodyPr/>
        <a:lstStyle/>
        <a:p>
          <a:endParaRPr lang="en-US"/>
        </a:p>
      </dgm:t>
    </dgm:pt>
    <dgm:pt modelId="{07C14D51-EA59-7547-B7B0-E749E86664AF}" type="sibTrans" cxnId="{49312418-19C8-0E46-94AA-BEB3056A114E}">
      <dgm:prSet/>
      <dgm:spPr/>
      <dgm:t>
        <a:bodyPr/>
        <a:lstStyle/>
        <a:p>
          <a:endParaRPr lang="en-US"/>
        </a:p>
      </dgm:t>
    </dgm:pt>
    <dgm:pt modelId="{1CB41732-E045-AE4F-BEE6-1A720B40DC95}">
      <dgm:prSet phldrT="[Text]"/>
      <dgm:spPr/>
      <dgm:t>
        <a:bodyPr/>
        <a:lstStyle/>
        <a:p>
          <a:r>
            <a:rPr lang="en-US" altLang="zh-CN" dirty="0"/>
            <a:t>How</a:t>
          </a:r>
          <a:endParaRPr lang="en-US" dirty="0"/>
        </a:p>
      </dgm:t>
    </dgm:pt>
    <dgm:pt modelId="{18A96CFF-7503-2341-8D9E-43783E3D09B1}" type="parTrans" cxnId="{C2D95234-E206-084A-AE08-A47F81C468B1}">
      <dgm:prSet/>
      <dgm:spPr/>
      <dgm:t>
        <a:bodyPr/>
        <a:lstStyle/>
        <a:p>
          <a:endParaRPr lang="en-US"/>
        </a:p>
      </dgm:t>
    </dgm:pt>
    <dgm:pt modelId="{1074CC86-27AB-F44E-945E-1548F7EB7ECC}" type="sibTrans" cxnId="{C2D95234-E206-084A-AE08-A47F81C468B1}">
      <dgm:prSet/>
      <dgm:spPr/>
      <dgm:t>
        <a:bodyPr/>
        <a:lstStyle/>
        <a:p>
          <a:endParaRPr lang="en-US"/>
        </a:p>
      </dgm:t>
    </dgm:pt>
    <dgm:pt modelId="{9CE6F3EE-E0D7-2D49-83FF-B4DEB9FBF5E4}">
      <dgm:prSet/>
      <dgm:spPr/>
      <dgm:t>
        <a:bodyPr/>
        <a:lstStyle/>
        <a:p>
          <a:r>
            <a:rPr lang="en-US" dirty="0"/>
            <a:t>When</a:t>
          </a:r>
        </a:p>
      </dgm:t>
    </dgm:pt>
    <dgm:pt modelId="{D465FB59-40C4-F447-AFE6-37A8A9021C1D}" type="parTrans" cxnId="{779D6043-E07F-9449-BC9B-9A1C2D7BDA68}">
      <dgm:prSet/>
      <dgm:spPr/>
      <dgm:t>
        <a:bodyPr/>
        <a:lstStyle/>
        <a:p>
          <a:endParaRPr lang="en-US"/>
        </a:p>
      </dgm:t>
    </dgm:pt>
    <dgm:pt modelId="{8FE63CD3-0DAE-4145-9398-D5172338D0C8}" type="sibTrans" cxnId="{779D6043-E07F-9449-BC9B-9A1C2D7BDA68}">
      <dgm:prSet/>
      <dgm:spPr/>
      <dgm:t>
        <a:bodyPr/>
        <a:lstStyle/>
        <a:p>
          <a:endParaRPr lang="en-US"/>
        </a:p>
      </dgm:t>
    </dgm:pt>
    <dgm:pt modelId="{191C3886-5181-834F-90A9-8C0A2F4D31AA}" type="pres">
      <dgm:prSet presAssocID="{61C2FBD6-5C2D-5941-BA0E-22FFC9B124DE}" presName="outerComposite" presStyleCnt="0">
        <dgm:presLayoutVars>
          <dgm:chMax val="5"/>
          <dgm:dir/>
          <dgm:resizeHandles val="exact"/>
        </dgm:presLayoutVars>
      </dgm:prSet>
      <dgm:spPr/>
    </dgm:pt>
    <dgm:pt modelId="{0341C8F4-10A7-CE4F-8EFD-66A9C4C4D1F7}" type="pres">
      <dgm:prSet presAssocID="{61C2FBD6-5C2D-5941-BA0E-22FFC9B124DE}" presName="dummyMaxCanvas" presStyleCnt="0">
        <dgm:presLayoutVars/>
      </dgm:prSet>
      <dgm:spPr/>
    </dgm:pt>
    <dgm:pt modelId="{19DE643F-75AA-C143-B834-CB947D546C38}" type="pres">
      <dgm:prSet presAssocID="{61C2FBD6-5C2D-5941-BA0E-22FFC9B124DE}" presName="FourNodes_1" presStyleLbl="node1" presStyleIdx="0" presStyleCnt="4">
        <dgm:presLayoutVars>
          <dgm:bulletEnabled val="1"/>
        </dgm:presLayoutVars>
      </dgm:prSet>
      <dgm:spPr/>
    </dgm:pt>
    <dgm:pt modelId="{651CB31E-8863-F64F-BB5C-4DF011503BCD}" type="pres">
      <dgm:prSet presAssocID="{61C2FBD6-5C2D-5941-BA0E-22FFC9B124DE}" presName="FourNodes_2" presStyleLbl="node1" presStyleIdx="1" presStyleCnt="4">
        <dgm:presLayoutVars>
          <dgm:bulletEnabled val="1"/>
        </dgm:presLayoutVars>
      </dgm:prSet>
      <dgm:spPr/>
    </dgm:pt>
    <dgm:pt modelId="{58730A63-D67C-844C-9961-845B9F803503}" type="pres">
      <dgm:prSet presAssocID="{61C2FBD6-5C2D-5941-BA0E-22FFC9B124DE}" presName="FourNodes_3" presStyleLbl="node1" presStyleIdx="2" presStyleCnt="4">
        <dgm:presLayoutVars>
          <dgm:bulletEnabled val="1"/>
        </dgm:presLayoutVars>
      </dgm:prSet>
      <dgm:spPr/>
    </dgm:pt>
    <dgm:pt modelId="{BF25C1DE-709F-014E-8DD9-4B52519A5174}" type="pres">
      <dgm:prSet presAssocID="{61C2FBD6-5C2D-5941-BA0E-22FFC9B124DE}" presName="FourNodes_4" presStyleLbl="node1" presStyleIdx="3" presStyleCnt="4">
        <dgm:presLayoutVars>
          <dgm:bulletEnabled val="1"/>
        </dgm:presLayoutVars>
      </dgm:prSet>
      <dgm:spPr/>
    </dgm:pt>
    <dgm:pt modelId="{63436EF0-25C3-3443-809B-FA151FA5C3CE}" type="pres">
      <dgm:prSet presAssocID="{61C2FBD6-5C2D-5941-BA0E-22FFC9B124DE}" presName="FourConn_1-2" presStyleLbl="fgAccFollowNode1" presStyleIdx="0" presStyleCnt="3">
        <dgm:presLayoutVars>
          <dgm:bulletEnabled val="1"/>
        </dgm:presLayoutVars>
      </dgm:prSet>
      <dgm:spPr/>
    </dgm:pt>
    <dgm:pt modelId="{6A5AE3B7-7F00-ED4C-9805-836ACDE164F6}" type="pres">
      <dgm:prSet presAssocID="{61C2FBD6-5C2D-5941-BA0E-22FFC9B124DE}" presName="FourConn_2-3" presStyleLbl="fgAccFollowNode1" presStyleIdx="1" presStyleCnt="3">
        <dgm:presLayoutVars>
          <dgm:bulletEnabled val="1"/>
        </dgm:presLayoutVars>
      </dgm:prSet>
      <dgm:spPr/>
    </dgm:pt>
    <dgm:pt modelId="{FF6CED05-1BEB-D54E-B679-0270E210B068}" type="pres">
      <dgm:prSet presAssocID="{61C2FBD6-5C2D-5941-BA0E-22FFC9B124DE}" presName="FourConn_3-4" presStyleLbl="fgAccFollowNode1" presStyleIdx="2" presStyleCnt="3">
        <dgm:presLayoutVars>
          <dgm:bulletEnabled val="1"/>
        </dgm:presLayoutVars>
      </dgm:prSet>
      <dgm:spPr/>
    </dgm:pt>
    <dgm:pt modelId="{26CE4E1D-B68D-FC48-BFE6-C5E18AAE418D}" type="pres">
      <dgm:prSet presAssocID="{61C2FBD6-5C2D-5941-BA0E-22FFC9B124DE}" presName="FourNodes_1_text" presStyleLbl="node1" presStyleIdx="3" presStyleCnt="4">
        <dgm:presLayoutVars>
          <dgm:bulletEnabled val="1"/>
        </dgm:presLayoutVars>
      </dgm:prSet>
      <dgm:spPr/>
    </dgm:pt>
    <dgm:pt modelId="{11E44703-F134-2F43-BA76-67667F91BB73}" type="pres">
      <dgm:prSet presAssocID="{61C2FBD6-5C2D-5941-BA0E-22FFC9B124DE}" presName="FourNodes_2_text" presStyleLbl="node1" presStyleIdx="3" presStyleCnt="4">
        <dgm:presLayoutVars>
          <dgm:bulletEnabled val="1"/>
        </dgm:presLayoutVars>
      </dgm:prSet>
      <dgm:spPr/>
    </dgm:pt>
    <dgm:pt modelId="{777CE68D-76E4-A649-829A-175E4E293D46}" type="pres">
      <dgm:prSet presAssocID="{61C2FBD6-5C2D-5941-BA0E-22FFC9B124DE}" presName="FourNodes_3_text" presStyleLbl="node1" presStyleIdx="3" presStyleCnt="4">
        <dgm:presLayoutVars>
          <dgm:bulletEnabled val="1"/>
        </dgm:presLayoutVars>
      </dgm:prSet>
      <dgm:spPr/>
    </dgm:pt>
    <dgm:pt modelId="{421B8E91-E0DB-7B4E-83D3-5AE740CBD0F3}" type="pres">
      <dgm:prSet presAssocID="{61C2FBD6-5C2D-5941-BA0E-22FFC9B124DE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4E0E516-822C-484F-BCFC-567142DDD68A}" type="presOf" srcId="{9CE6F3EE-E0D7-2D49-83FF-B4DEB9FBF5E4}" destId="{BF25C1DE-709F-014E-8DD9-4B52519A5174}" srcOrd="0" destOrd="0" presId="urn:microsoft.com/office/officeart/2005/8/layout/vProcess5"/>
    <dgm:cxn modelId="{49312418-19C8-0E46-94AA-BEB3056A114E}" srcId="{61C2FBD6-5C2D-5941-BA0E-22FFC9B124DE}" destId="{71B50284-381F-2043-8D14-10A57A671246}" srcOrd="1" destOrd="0" parTransId="{D3AC86C4-6957-F64C-8525-C3D6084580C9}" sibTransId="{07C14D51-EA59-7547-B7B0-E749E86664AF}"/>
    <dgm:cxn modelId="{C2D95234-E206-084A-AE08-A47F81C468B1}" srcId="{61C2FBD6-5C2D-5941-BA0E-22FFC9B124DE}" destId="{1CB41732-E045-AE4F-BEE6-1A720B40DC95}" srcOrd="2" destOrd="0" parTransId="{18A96CFF-7503-2341-8D9E-43783E3D09B1}" sibTransId="{1074CC86-27AB-F44E-945E-1548F7EB7ECC}"/>
    <dgm:cxn modelId="{A618ED42-5D1B-E047-B503-74F62EBA834F}" type="presOf" srcId="{71B50284-381F-2043-8D14-10A57A671246}" destId="{11E44703-F134-2F43-BA76-67667F91BB73}" srcOrd="1" destOrd="0" presId="urn:microsoft.com/office/officeart/2005/8/layout/vProcess5"/>
    <dgm:cxn modelId="{779D6043-E07F-9449-BC9B-9A1C2D7BDA68}" srcId="{61C2FBD6-5C2D-5941-BA0E-22FFC9B124DE}" destId="{9CE6F3EE-E0D7-2D49-83FF-B4DEB9FBF5E4}" srcOrd="3" destOrd="0" parTransId="{D465FB59-40C4-F447-AFE6-37A8A9021C1D}" sibTransId="{8FE63CD3-0DAE-4145-9398-D5172338D0C8}"/>
    <dgm:cxn modelId="{67738C6F-4AA6-A747-9FE4-D97E7CD87F6D}" type="presOf" srcId="{1CB41732-E045-AE4F-BEE6-1A720B40DC95}" destId="{777CE68D-76E4-A649-829A-175E4E293D46}" srcOrd="1" destOrd="0" presId="urn:microsoft.com/office/officeart/2005/8/layout/vProcess5"/>
    <dgm:cxn modelId="{84888C7C-3EDC-FE42-A297-D7746D2CE756}" type="presOf" srcId="{CEB5B4BF-D980-D643-8A9A-317888CF1C5B}" destId="{26CE4E1D-B68D-FC48-BFE6-C5E18AAE418D}" srcOrd="1" destOrd="0" presId="urn:microsoft.com/office/officeart/2005/8/layout/vProcess5"/>
    <dgm:cxn modelId="{ABD5D383-55E5-8044-A0DF-75BE8356E307}" srcId="{61C2FBD6-5C2D-5941-BA0E-22FFC9B124DE}" destId="{CEB5B4BF-D980-D643-8A9A-317888CF1C5B}" srcOrd="0" destOrd="0" parTransId="{D3F9A30B-9C49-944F-A7AB-22DC5AD9C7E3}" sibTransId="{9D70C544-CF86-274D-AC28-4AABA2D44D08}"/>
    <dgm:cxn modelId="{48691688-42CF-AB44-ABEB-E55FDD9C15B0}" type="presOf" srcId="{71B50284-381F-2043-8D14-10A57A671246}" destId="{651CB31E-8863-F64F-BB5C-4DF011503BCD}" srcOrd="0" destOrd="0" presId="urn:microsoft.com/office/officeart/2005/8/layout/vProcess5"/>
    <dgm:cxn modelId="{CCBBD793-1487-EF41-87A9-5A8A762F7163}" type="presOf" srcId="{9D70C544-CF86-274D-AC28-4AABA2D44D08}" destId="{63436EF0-25C3-3443-809B-FA151FA5C3CE}" srcOrd="0" destOrd="0" presId="urn:microsoft.com/office/officeart/2005/8/layout/vProcess5"/>
    <dgm:cxn modelId="{43767D9E-7D41-0E44-A469-46BBF104B28C}" type="presOf" srcId="{9CE6F3EE-E0D7-2D49-83FF-B4DEB9FBF5E4}" destId="{421B8E91-E0DB-7B4E-83D3-5AE740CBD0F3}" srcOrd="1" destOrd="0" presId="urn:microsoft.com/office/officeart/2005/8/layout/vProcess5"/>
    <dgm:cxn modelId="{04D062B3-B683-024A-8573-35F2F5CCEAC7}" type="presOf" srcId="{CEB5B4BF-D980-D643-8A9A-317888CF1C5B}" destId="{19DE643F-75AA-C143-B834-CB947D546C38}" srcOrd="0" destOrd="0" presId="urn:microsoft.com/office/officeart/2005/8/layout/vProcess5"/>
    <dgm:cxn modelId="{D9DB38C0-ECF4-114B-9B52-84CEC8C75641}" type="presOf" srcId="{1CB41732-E045-AE4F-BEE6-1A720B40DC95}" destId="{58730A63-D67C-844C-9961-845B9F803503}" srcOrd="0" destOrd="0" presId="urn:microsoft.com/office/officeart/2005/8/layout/vProcess5"/>
    <dgm:cxn modelId="{4893D7E4-B69C-0B4B-A4CB-E04DA3BB2106}" type="presOf" srcId="{61C2FBD6-5C2D-5941-BA0E-22FFC9B124DE}" destId="{191C3886-5181-834F-90A9-8C0A2F4D31AA}" srcOrd="0" destOrd="0" presId="urn:microsoft.com/office/officeart/2005/8/layout/vProcess5"/>
    <dgm:cxn modelId="{421159FA-DFEC-7349-9A07-884479350981}" type="presOf" srcId="{07C14D51-EA59-7547-B7B0-E749E86664AF}" destId="{6A5AE3B7-7F00-ED4C-9805-836ACDE164F6}" srcOrd="0" destOrd="0" presId="urn:microsoft.com/office/officeart/2005/8/layout/vProcess5"/>
    <dgm:cxn modelId="{CDFFE3FD-ACC6-444A-A27F-00D65371949F}" type="presOf" srcId="{1074CC86-27AB-F44E-945E-1548F7EB7ECC}" destId="{FF6CED05-1BEB-D54E-B679-0270E210B068}" srcOrd="0" destOrd="0" presId="urn:microsoft.com/office/officeart/2005/8/layout/vProcess5"/>
    <dgm:cxn modelId="{15220DAE-5336-4242-991C-9748AAD2F996}" type="presParOf" srcId="{191C3886-5181-834F-90A9-8C0A2F4D31AA}" destId="{0341C8F4-10A7-CE4F-8EFD-66A9C4C4D1F7}" srcOrd="0" destOrd="0" presId="urn:microsoft.com/office/officeart/2005/8/layout/vProcess5"/>
    <dgm:cxn modelId="{FF5F02BF-1B11-4148-A563-CA075A92BB00}" type="presParOf" srcId="{191C3886-5181-834F-90A9-8C0A2F4D31AA}" destId="{19DE643F-75AA-C143-B834-CB947D546C38}" srcOrd="1" destOrd="0" presId="urn:microsoft.com/office/officeart/2005/8/layout/vProcess5"/>
    <dgm:cxn modelId="{FFDFFB17-886C-E445-94D7-A69B18BB2A99}" type="presParOf" srcId="{191C3886-5181-834F-90A9-8C0A2F4D31AA}" destId="{651CB31E-8863-F64F-BB5C-4DF011503BCD}" srcOrd="2" destOrd="0" presId="urn:microsoft.com/office/officeart/2005/8/layout/vProcess5"/>
    <dgm:cxn modelId="{D69C823A-5785-B740-A3F0-213979240E75}" type="presParOf" srcId="{191C3886-5181-834F-90A9-8C0A2F4D31AA}" destId="{58730A63-D67C-844C-9961-845B9F803503}" srcOrd="3" destOrd="0" presId="urn:microsoft.com/office/officeart/2005/8/layout/vProcess5"/>
    <dgm:cxn modelId="{E40BC5BD-9F36-024A-8B84-E1EA56C0C311}" type="presParOf" srcId="{191C3886-5181-834F-90A9-8C0A2F4D31AA}" destId="{BF25C1DE-709F-014E-8DD9-4B52519A5174}" srcOrd="4" destOrd="0" presId="urn:microsoft.com/office/officeart/2005/8/layout/vProcess5"/>
    <dgm:cxn modelId="{DFC17CEC-68F6-4D42-A3F0-D71A0E5906ED}" type="presParOf" srcId="{191C3886-5181-834F-90A9-8C0A2F4D31AA}" destId="{63436EF0-25C3-3443-809B-FA151FA5C3CE}" srcOrd="5" destOrd="0" presId="urn:microsoft.com/office/officeart/2005/8/layout/vProcess5"/>
    <dgm:cxn modelId="{E27B4651-DB23-1144-A6FF-27FDB75EBD85}" type="presParOf" srcId="{191C3886-5181-834F-90A9-8C0A2F4D31AA}" destId="{6A5AE3B7-7F00-ED4C-9805-836ACDE164F6}" srcOrd="6" destOrd="0" presId="urn:microsoft.com/office/officeart/2005/8/layout/vProcess5"/>
    <dgm:cxn modelId="{49B7B317-1466-CF41-8C4D-41F1634B774B}" type="presParOf" srcId="{191C3886-5181-834F-90A9-8C0A2F4D31AA}" destId="{FF6CED05-1BEB-D54E-B679-0270E210B068}" srcOrd="7" destOrd="0" presId="urn:microsoft.com/office/officeart/2005/8/layout/vProcess5"/>
    <dgm:cxn modelId="{2017203C-BBB9-6047-B3AC-E50B269FD08B}" type="presParOf" srcId="{191C3886-5181-834F-90A9-8C0A2F4D31AA}" destId="{26CE4E1D-B68D-FC48-BFE6-C5E18AAE418D}" srcOrd="8" destOrd="0" presId="urn:microsoft.com/office/officeart/2005/8/layout/vProcess5"/>
    <dgm:cxn modelId="{E40805C8-F5AA-6146-8559-7D2CF1957DDF}" type="presParOf" srcId="{191C3886-5181-834F-90A9-8C0A2F4D31AA}" destId="{11E44703-F134-2F43-BA76-67667F91BB73}" srcOrd="9" destOrd="0" presId="urn:microsoft.com/office/officeart/2005/8/layout/vProcess5"/>
    <dgm:cxn modelId="{541D5C25-14C1-3942-85E0-32C57BD90354}" type="presParOf" srcId="{191C3886-5181-834F-90A9-8C0A2F4D31AA}" destId="{777CE68D-76E4-A649-829A-175E4E293D46}" srcOrd="10" destOrd="0" presId="urn:microsoft.com/office/officeart/2005/8/layout/vProcess5"/>
    <dgm:cxn modelId="{76F94B69-4E17-B542-8F61-1270A5676B21}" type="presParOf" srcId="{191C3886-5181-834F-90A9-8C0A2F4D31AA}" destId="{421B8E91-E0DB-7B4E-83D3-5AE740CBD0F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5799DB-414C-46F3-89B4-58D2BF65BF1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434C7B5-CD05-45ED-8444-F25644244AAE}">
      <dgm:prSet/>
      <dgm:spPr/>
      <dgm:t>
        <a:bodyPr/>
        <a:lstStyle/>
        <a:p>
          <a:r>
            <a:rPr lang="en-US" dirty="0"/>
            <a:t>Nice</a:t>
          </a:r>
          <a:r>
            <a:rPr lang="zh-CN" dirty="0"/>
            <a:t> </a:t>
          </a:r>
          <a:r>
            <a:rPr lang="en-US" dirty="0"/>
            <a:t>future</a:t>
          </a:r>
        </a:p>
      </dgm:t>
    </dgm:pt>
    <dgm:pt modelId="{27C7C37B-FBBD-4E32-9862-6CBCC7625213}" type="parTrans" cxnId="{3D3ABCB0-7617-40FD-9182-1352A40B5408}">
      <dgm:prSet/>
      <dgm:spPr/>
      <dgm:t>
        <a:bodyPr/>
        <a:lstStyle/>
        <a:p>
          <a:endParaRPr lang="en-US"/>
        </a:p>
      </dgm:t>
    </dgm:pt>
    <dgm:pt modelId="{D077A301-1D14-4C57-9FFA-CE81714FFA2F}" type="sibTrans" cxnId="{3D3ABCB0-7617-40FD-9182-1352A40B5408}">
      <dgm:prSet/>
      <dgm:spPr/>
      <dgm:t>
        <a:bodyPr/>
        <a:lstStyle/>
        <a:p>
          <a:endParaRPr lang="en-US"/>
        </a:p>
      </dgm:t>
    </dgm:pt>
    <dgm:pt modelId="{47F7B332-5DD4-43E4-9C50-D40D738B22F0}">
      <dgm:prSet/>
      <dgm:spPr/>
      <dgm:t>
        <a:bodyPr/>
        <a:lstStyle/>
        <a:p>
          <a:r>
            <a:rPr lang="zh-CN"/>
            <a:t>感恩</a:t>
          </a:r>
          <a:endParaRPr lang="en-US"/>
        </a:p>
      </dgm:t>
    </dgm:pt>
    <dgm:pt modelId="{4EC83A44-7B8B-46CA-8FA2-11017CE2B2B0}" type="parTrans" cxnId="{9E35AEB3-90C3-4822-8C02-1ED698D9916B}">
      <dgm:prSet/>
      <dgm:spPr/>
      <dgm:t>
        <a:bodyPr/>
        <a:lstStyle/>
        <a:p>
          <a:endParaRPr lang="en-US"/>
        </a:p>
      </dgm:t>
    </dgm:pt>
    <dgm:pt modelId="{8DC42093-0660-4479-B0E4-E076238506D1}" type="sibTrans" cxnId="{9E35AEB3-90C3-4822-8C02-1ED698D9916B}">
      <dgm:prSet/>
      <dgm:spPr/>
      <dgm:t>
        <a:bodyPr/>
        <a:lstStyle/>
        <a:p>
          <a:endParaRPr lang="en-US"/>
        </a:p>
      </dgm:t>
    </dgm:pt>
    <dgm:pt modelId="{4CB9264B-4F32-4B4D-8551-69B03B22ED3D}">
      <dgm:prSet/>
      <dgm:spPr/>
      <dgm:t>
        <a:bodyPr/>
        <a:lstStyle/>
        <a:p>
          <a:r>
            <a:rPr lang="zh-CN"/>
            <a:t>付出</a:t>
          </a:r>
          <a:endParaRPr lang="en-US"/>
        </a:p>
      </dgm:t>
    </dgm:pt>
    <dgm:pt modelId="{450EB7DA-AC7B-4C83-B64F-6903D68E8732}" type="parTrans" cxnId="{A12E3DB8-E44A-4AB8-B117-A48D39733D78}">
      <dgm:prSet/>
      <dgm:spPr/>
      <dgm:t>
        <a:bodyPr/>
        <a:lstStyle/>
        <a:p>
          <a:endParaRPr lang="en-US"/>
        </a:p>
      </dgm:t>
    </dgm:pt>
    <dgm:pt modelId="{A17FB6E6-2AEC-4980-974C-07CC07CEBA81}" type="sibTrans" cxnId="{A12E3DB8-E44A-4AB8-B117-A48D39733D78}">
      <dgm:prSet/>
      <dgm:spPr/>
      <dgm:t>
        <a:bodyPr/>
        <a:lstStyle/>
        <a:p>
          <a:endParaRPr lang="en-US"/>
        </a:p>
      </dgm:t>
    </dgm:pt>
    <dgm:pt modelId="{2EB0A058-A9EB-4EAD-AA10-53F34DAD6014}">
      <dgm:prSet/>
      <dgm:spPr/>
      <dgm:t>
        <a:bodyPr/>
        <a:lstStyle/>
        <a:p>
          <a:r>
            <a:rPr lang="zh-CN" b="1"/>
            <a:t>当下拥有</a:t>
          </a:r>
          <a:endParaRPr lang="en-US"/>
        </a:p>
      </dgm:t>
    </dgm:pt>
    <dgm:pt modelId="{81D64683-E18C-40BF-BBB7-CAC59D3DD12D}" type="parTrans" cxnId="{B92C59C6-D514-4FA9-B13B-D6699872DE28}">
      <dgm:prSet/>
      <dgm:spPr/>
      <dgm:t>
        <a:bodyPr/>
        <a:lstStyle/>
        <a:p>
          <a:endParaRPr lang="en-US"/>
        </a:p>
      </dgm:t>
    </dgm:pt>
    <dgm:pt modelId="{B77EA805-62DD-41D4-A41B-54DD65194C54}" type="sibTrans" cxnId="{B92C59C6-D514-4FA9-B13B-D6699872DE28}">
      <dgm:prSet/>
      <dgm:spPr/>
      <dgm:t>
        <a:bodyPr/>
        <a:lstStyle/>
        <a:p>
          <a:endParaRPr lang="en-US"/>
        </a:p>
      </dgm:t>
    </dgm:pt>
    <dgm:pt modelId="{6A06311B-90F0-43AF-BBBF-BE7D0011C456}">
      <dgm:prSet/>
      <dgm:spPr/>
      <dgm:t>
        <a:bodyPr/>
        <a:lstStyle/>
        <a:p>
          <a:r>
            <a:rPr lang="en-US" dirty="0"/>
            <a:t>To</a:t>
          </a:r>
          <a:r>
            <a:rPr lang="zh-CN" dirty="0"/>
            <a:t> </a:t>
          </a:r>
          <a:r>
            <a:rPr lang="en-US" dirty="0"/>
            <a:t>be</a:t>
          </a:r>
          <a:r>
            <a:rPr lang="zh-CN" dirty="0"/>
            <a:t> </a:t>
          </a:r>
          <a:r>
            <a:rPr lang="en-US" dirty="0"/>
            <a:t>yourself</a:t>
          </a:r>
        </a:p>
      </dgm:t>
    </dgm:pt>
    <dgm:pt modelId="{B61DA643-ACA7-4AC2-8D05-7F96FFEE16F8}" type="parTrans" cxnId="{34FC6E48-7870-46CC-906A-9E2FA0B24B62}">
      <dgm:prSet/>
      <dgm:spPr/>
      <dgm:t>
        <a:bodyPr/>
        <a:lstStyle/>
        <a:p>
          <a:endParaRPr lang="en-US"/>
        </a:p>
      </dgm:t>
    </dgm:pt>
    <dgm:pt modelId="{13902814-1D67-4176-9681-84A1706C76E9}" type="sibTrans" cxnId="{34FC6E48-7870-46CC-906A-9E2FA0B24B62}">
      <dgm:prSet/>
      <dgm:spPr/>
      <dgm:t>
        <a:bodyPr/>
        <a:lstStyle/>
        <a:p>
          <a:endParaRPr lang="en-US"/>
        </a:p>
      </dgm:t>
    </dgm:pt>
    <dgm:pt modelId="{C4AB75E2-010B-AD4E-AE80-5BC4B6BAB579}">
      <dgm:prSet/>
      <dgm:spPr/>
      <dgm:t>
        <a:bodyPr/>
        <a:lstStyle/>
        <a:p>
          <a:r>
            <a:rPr lang="en-US" dirty="0" err="1"/>
            <a:t>鸡汤</a:t>
          </a:r>
          <a:endParaRPr lang="en-US" dirty="0"/>
        </a:p>
      </dgm:t>
    </dgm:pt>
    <dgm:pt modelId="{86A25120-E778-464D-ACEC-335710702E40}" type="parTrans" cxnId="{AA125310-76A2-BC48-B636-D9C8BD7629A9}">
      <dgm:prSet/>
      <dgm:spPr/>
      <dgm:t>
        <a:bodyPr/>
        <a:lstStyle/>
        <a:p>
          <a:endParaRPr lang="en-US"/>
        </a:p>
      </dgm:t>
    </dgm:pt>
    <dgm:pt modelId="{605875A1-202B-BD45-B65E-3FBB2FB0A0C0}" type="sibTrans" cxnId="{AA125310-76A2-BC48-B636-D9C8BD7629A9}">
      <dgm:prSet/>
      <dgm:spPr/>
      <dgm:t>
        <a:bodyPr/>
        <a:lstStyle/>
        <a:p>
          <a:endParaRPr lang="en-US"/>
        </a:p>
      </dgm:t>
    </dgm:pt>
    <dgm:pt modelId="{8489F974-6BF3-8F42-A759-2047DB48020E}" type="pres">
      <dgm:prSet presAssocID="{075799DB-414C-46F3-89B4-58D2BF65BF12}" presName="linear" presStyleCnt="0">
        <dgm:presLayoutVars>
          <dgm:dir/>
          <dgm:animLvl val="lvl"/>
          <dgm:resizeHandles val="exact"/>
        </dgm:presLayoutVars>
      </dgm:prSet>
      <dgm:spPr/>
    </dgm:pt>
    <dgm:pt modelId="{D9240D88-0BA6-4846-AB4F-04EB0EAF73AB}" type="pres">
      <dgm:prSet presAssocID="{9434C7B5-CD05-45ED-8444-F25644244AAE}" presName="parentLin" presStyleCnt="0"/>
      <dgm:spPr/>
    </dgm:pt>
    <dgm:pt modelId="{4DB09CFA-4C1B-1547-85D4-96BBFE8A6387}" type="pres">
      <dgm:prSet presAssocID="{9434C7B5-CD05-45ED-8444-F25644244AAE}" presName="parentLeftMargin" presStyleLbl="node1" presStyleIdx="0" presStyleCnt="6"/>
      <dgm:spPr/>
    </dgm:pt>
    <dgm:pt modelId="{C005564E-C71D-1447-B4F7-2E3BA04DFE87}" type="pres">
      <dgm:prSet presAssocID="{9434C7B5-CD05-45ED-8444-F25644244AA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A54C4F7-26C6-7A43-BA34-1EF93090CE65}" type="pres">
      <dgm:prSet presAssocID="{9434C7B5-CD05-45ED-8444-F25644244AAE}" presName="negativeSpace" presStyleCnt="0"/>
      <dgm:spPr/>
    </dgm:pt>
    <dgm:pt modelId="{128DB825-C3BF-E341-AD4C-6947D7E2103A}" type="pres">
      <dgm:prSet presAssocID="{9434C7B5-CD05-45ED-8444-F25644244AAE}" presName="childText" presStyleLbl="conFgAcc1" presStyleIdx="0" presStyleCnt="6">
        <dgm:presLayoutVars>
          <dgm:bulletEnabled val="1"/>
        </dgm:presLayoutVars>
      </dgm:prSet>
      <dgm:spPr/>
    </dgm:pt>
    <dgm:pt modelId="{85263D13-B94E-7648-A060-4147B331EA8A}" type="pres">
      <dgm:prSet presAssocID="{D077A301-1D14-4C57-9FFA-CE81714FFA2F}" presName="spaceBetweenRectangles" presStyleCnt="0"/>
      <dgm:spPr/>
    </dgm:pt>
    <dgm:pt modelId="{0F6972F3-B819-CD44-8B9C-A915F7A97B6B}" type="pres">
      <dgm:prSet presAssocID="{47F7B332-5DD4-43E4-9C50-D40D738B22F0}" presName="parentLin" presStyleCnt="0"/>
      <dgm:spPr/>
    </dgm:pt>
    <dgm:pt modelId="{20BB127D-37F4-8548-9676-047E3C1A62C7}" type="pres">
      <dgm:prSet presAssocID="{47F7B332-5DD4-43E4-9C50-D40D738B22F0}" presName="parentLeftMargin" presStyleLbl="node1" presStyleIdx="0" presStyleCnt="6"/>
      <dgm:spPr/>
    </dgm:pt>
    <dgm:pt modelId="{656CE441-6DB2-0E49-B5A2-ED07E4D313DE}" type="pres">
      <dgm:prSet presAssocID="{47F7B332-5DD4-43E4-9C50-D40D738B22F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3F34C64-C91D-9D46-BE06-40036061D1A3}" type="pres">
      <dgm:prSet presAssocID="{47F7B332-5DD4-43E4-9C50-D40D738B22F0}" presName="negativeSpace" presStyleCnt="0"/>
      <dgm:spPr/>
    </dgm:pt>
    <dgm:pt modelId="{299E822D-5F7C-FE4F-84E1-7AF68605B91A}" type="pres">
      <dgm:prSet presAssocID="{47F7B332-5DD4-43E4-9C50-D40D738B22F0}" presName="childText" presStyleLbl="conFgAcc1" presStyleIdx="1" presStyleCnt="6">
        <dgm:presLayoutVars>
          <dgm:bulletEnabled val="1"/>
        </dgm:presLayoutVars>
      </dgm:prSet>
      <dgm:spPr/>
    </dgm:pt>
    <dgm:pt modelId="{038764F3-FD7B-8B41-93EE-7271C35C5206}" type="pres">
      <dgm:prSet presAssocID="{8DC42093-0660-4479-B0E4-E076238506D1}" presName="spaceBetweenRectangles" presStyleCnt="0"/>
      <dgm:spPr/>
    </dgm:pt>
    <dgm:pt modelId="{23D10C7D-462A-FB44-A33D-4D9D92547A21}" type="pres">
      <dgm:prSet presAssocID="{4CB9264B-4F32-4B4D-8551-69B03B22ED3D}" presName="parentLin" presStyleCnt="0"/>
      <dgm:spPr/>
    </dgm:pt>
    <dgm:pt modelId="{01F01775-BB2F-2E44-82C8-399D9641A500}" type="pres">
      <dgm:prSet presAssocID="{4CB9264B-4F32-4B4D-8551-69B03B22ED3D}" presName="parentLeftMargin" presStyleLbl="node1" presStyleIdx="1" presStyleCnt="6"/>
      <dgm:spPr/>
    </dgm:pt>
    <dgm:pt modelId="{E7231B8D-2DA0-6942-9F24-579EF550EC4A}" type="pres">
      <dgm:prSet presAssocID="{4CB9264B-4F32-4B4D-8551-69B03B22ED3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A3FAED6-D206-524F-84CA-57497AAAA919}" type="pres">
      <dgm:prSet presAssocID="{4CB9264B-4F32-4B4D-8551-69B03B22ED3D}" presName="negativeSpace" presStyleCnt="0"/>
      <dgm:spPr/>
    </dgm:pt>
    <dgm:pt modelId="{9DD9E878-2C38-1E44-8384-48AEF448EE6B}" type="pres">
      <dgm:prSet presAssocID="{4CB9264B-4F32-4B4D-8551-69B03B22ED3D}" presName="childText" presStyleLbl="conFgAcc1" presStyleIdx="2" presStyleCnt="6">
        <dgm:presLayoutVars>
          <dgm:bulletEnabled val="1"/>
        </dgm:presLayoutVars>
      </dgm:prSet>
      <dgm:spPr/>
    </dgm:pt>
    <dgm:pt modelId="{4B38D159-C22B-9C41-ABDC-FC411C02A84F}" type="pres">
      <dgm:prSet presAssocID="{A17FB6E6-2AEC-4980-974C-07CC07CEBA81}" presName="spaceBetweenRectangles" presStyleCnt="0"/>
      <dgm:spPr/>
    </dgm:pt>
    <dgm:pt modelId="{4BA57F17-94B9-8048-B68F-80824EAED378}" type="pres">
      <dgm:prSet presAssocID="{2EB0A058-A9EB-4EAD-AA10-53F34DAD6014}" presName="parentLin" presStyleCnt="0"/>
      <dgm:spPr/>
    </dgm:pt>
    <dgm:pt modelId="{5BAD4726-1465-384F-AEC1-A1A071E9D91D}" type="pres">
      <dgm:prSet presAssocID="{2EB0A058-A9EB-4EAD-AA10-53F34DAD6014}" presName="parentLeftMargin" presStyleLbl="node1" presStyleIdx="2" presStyleCnt="6"/>
      <dgm:spPr/>
    </dgm:pt>
    <dgm:pt modelId="{7C0D4AC2-A0F8-A449-AFF0-7AF259B490A1}" type="pres">
      <dgm:prSet presAssocID="{2EB0A058-A9EB-4EAD-AA10-53F34DAD601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848922E-186D-7342-884D-B7601E90E00E}" type="pres">
      <dgm:prSet presAssocID="{2EB0A058-A9EB-4EAD-AA10-53F34DAD6014}" presName="negativeSpace" presStyleCnt="0"/>
      <dgm:spPr/>
    </dgm:pt>
    <dgm:pt modelId="{A054E36E-57F2-824F-BCFE-9FA2B988E260}" type="pres">
      <dgm:prSet presAssocID="{2EB0A058-A9EB-4EAD-AA10-53F34DAD6014}" presName="childText" presStyleLbl="conFgAcc1" presStyleIdx="3" presStyleCnt="6">
        <dgm:presLayoutVars>
          <dgm:bulletEnabled val="1"/>
        </dgm:presLayoutVars>
      </dgm:prSet>
      <dgm:spPr/>
    </dgm:pt>
    <dgm:pt modelId="{614559E0-900F-8D45-91D5-276102A7F029}" type="pres">
      <dgm:prSet presAssocID="{B77EA805-62DD-41D4-A41B-54DD65194C54}" presName="spaceBetweenRectangles" presStyleCnt="0"/>
      <dgm:spPr/>
    </dgm:pt>
    <dgm:pt modelId="{D4270361-0C83-7548-ACFF-D4B1191241A5}" type="pres">
      <dgm:prSet presAssocID="{6A06311B-90F0-43AF-BBBF-BE7D0011C456}" presName="parentLin" presStyleCnt="0"/>
      <dgm:spPr/>
    </dgm:pt>
    <dgm:pt modelId="{AE689E23-EB5D-0B45-8D82-692E1891737C}" type="pres">
      <dgm:prSet presAssocID="{6A06311B-90F0-43AF-BBBF-BE7D0011C456}" presName="parentLeftMargin" presStyleLbl="node1" presStyleIdx="3" presStyleCnt="6"/>
      <dgm:spPr/>
    </dgm:pt>
    <dgm:pt modelId="{D461D1FA-10B1-D847-9E60-7340C37FD183}" type="pres">
      <dgm:prSet presAssocID="{6A06311B-90F0-43AF-BBBF-BE7D0011C45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9B8D15F-114A-ED47-8F29-A5CFDE656126}" type="pres">
      <dgm:prSet presAssocID="{6A06311B-90F0-43AF-BBBF-BE7D0011C456}" presName="negativeSpace" presStyleCnt="0"/>
      <dgm:spPr/>
    </dgm:pt>
    <dgm:pt modelId="{E2E68795-0A53-2048-A2B2-35F72151E8C4}" type="pres">
      <dgm:prSet presAssocID="{6A06311B-90F0-43AF-BBBF-BE7D0011C456}" presName="childText" presStyleLbl="conFgAcc1" presStyleIdx="4" presStyleCnt="6">
        <dgm:presLayoutVars>
          <dgm:bulletEnabled val="1"/>
        </dgm:presLayoutVars>
      </dgm:prSet>
      <dgm:spPr/>
    </dgm:pt>
    <dgm:pt modelId="{A005D664-3BF6-C549-A010-96152A904CC4}" type="pres">
      <dgm:prSet presAssocID="{13902814-1D67-4176-9681-84A1706C76E9}" presName="spaceBetweenRectangles" presStyleCnt="0"/>
      <dgm:spPr/>
    </dgm:pt>
    <dgm:pt modelId="{8D383905-35A6-9A4A-A29E-1B3C30417C02}" type="pres">
      <dgm:prSet presAssocID="{C4AB75E2-010B-AD4E-AE80-5BC4B6BAB579}" presName="parentLin" presStyleCnt="0"/>
      <dgm:spPr/>
    </dgm:pt>
    <dgm:pt modelId="{1A11B5CE-FC2C-EF46-A669-0FEFCEE8EAD1}" type="pres">
      <dgm:prSet presAssocID="{C4AB75E2-010B-AD4E-AE80-5BC4B6BAB579}" presName="parentLeftMargin" presStyleLbl="node1" presStyleIdx="4" presStyleCnt="6"/>
      <dgm:spPr/>
    </dgm:pt>
    <dgm:pt modelId="{687A8AEB-8DEE-2441-B863-ED0639546162}" type="pres">
      <dgm:prSet presAssocID="{C4AB75E2-010B-AD4E-AE80-5BC4B6BAB579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75B1B4ED-97A8-1148-81A6-4EE6EC987A42}" type="pres">
      <dgm:prSet presAssocID="{C4AB75E2-010B-AD4E-AE80-5BC4B6BAB579}" presName="negativeSpace" presStyleCnt="0"/>
      <dgm:spPr/>
    </dgm:pt>
    <dgm:pt modelId="{662E40FC-55DD-984D-9E79-5DE5AC52021A}" type="pres">
      <dgm:prSet presAssocID="{C4AB75E2-010B-AD4E-AE80-5BC4B6BAB579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2DD9FD04-8E35-4C4F-A246-10F68836DB68}" type="presOf" srcId="{2EB0A058-A9EB-4EAD-AA10-53F34DAD6014}" destId="{7C0D4AC2-A0F8-A449-AFF0-7AF259B490A1}" srcOrd="1" destOrd="0" presId="urn:microsoft.com/office/officeart/2005/8/layout/list1"/>
    <dgm:cxn modelId="{AA125310-76A2-BC48-B636-D9C8BD7629A9}" srcId="{075799DB-414C-46F3-89B4-58D2BF65BF12}" destId="{C4AB75E2-010B-AD4E-AE80-5BC4B6BAB579}" srcOrd="5" destOrd="0" parTransId="{86A25120-E778-464D-ACEC-335710702E40}" sibTransId="{605875A1-202B-BD45-B65E-3FBB2FB0A0C0}"/>
    <dgm:cxn modelId="{CB6C3B16-C328-DE4E-9488-AC5971E589C3}" type="presOf" srcId="{C4AB75E2-010B-AD4E-AE80-5BC4B6BAB579}" destId="{687A8AEB-8DEE-2441-B863-ED0639546162}" srcOrd="1" destOrd="0" presId="urn:microsoft.com/office/officeart/2005/8/layout/list1"/>
    <dgm:cxn modelId="{39A41021-9712-9944-8B43-3CA1A84E1E8A}" type="presOf" srcId="{47F7B332-5DD4-43E4-9C50-D40D738B22F0}" destId="{20BB127D-37F4-8548-9676-047E3C1A62C7}" srcOrd="0" destOrd="0" presId="urn:microsoft.com/office/officeart/2005/8/layout/list1"/>
    <dgm:cxn modelId="{1E705D45-E22C-B541-A2E5-1B809191E3FB}" type="presOf" srcId="{4CB9264B-4F32-4B4D-8551-69B03B22ED3D}" destId="{01F01775-BB2F-2E44-82C8-399D9641A500}" srcOrd="0" destOrd="0" presId="urn:microsoft.com/office/officeart/2005/8/layout/list1"/>
    <dgm:cxn modelId="{34FC6E48-7870-46CC-906A-9E2FA0B24B62}" srcId="{075799DB-414C-46F3-89B4-58D2BF65BF12}" destId="{6A06311B-90F0-43AF-BBBF-BE7D0011C456}" srcOrd="4" destOrd="0" parTransId="{B61DA643-ACA7-4AC2-8D05-7F96FFEE16F8}" sibTransId="{13902814-1D67-4176-9681-84A1706C76E9}"/>
    <dgm:cxn modelId="{FEE2424E-1563-5042-8628-6ACC92325CA2}" type="presOf" srcId="{075799DB-414C-46F3-89B4-58D2BF65BF12}" destId="{8489F974-6BF3-8F42-A759-2047DB48020E}" srcOrd="0" destOrd="0" presId="urn:microsoft.com/office/officeart/2005/8/layout/list1"/>
    <dgm:cxn modelId="{342EA970-C163-1045-BA44-70E10EF9FB5A}" type="presOf" srcId="{4CB9264B-4F32-4B4D-8551-69B03B22ED3D}" destId="{E7231B8D-2DA0-6942-9F24-579EF550EC4A}" srcOrd="1" destOrd="0" presId="urn:microsoft.com/office/officeart/2005/8/layout/list1"/>
    <dgm:cxn modelId="{986F7D81-6888-814B-ABEB-9556BA4F7843}" type="presOf" srcId="{6A06311B-90F0-43AF-BBBF-BE7D0011C456}" destId="{AE689E23-EB5D-0B45-8D82-692E1891737C}" srcOrd="0" destOrd="0" presId="urn:microsoft.com/office/officeart/2005/8/layout/list1"/>
    <dgm:cxn modelId="{CB58C581-5528-DB47-BCB2-5E9E6C5944F2}" type="presOf" srcId="{2EB0A058-A9EB-4EAD-AA10-53F34DAD6014}" destId="{5BAD4726-1465-384F-AEC1-A1A071E9D91D}" srcOrd="0" destOrd="0" presId="urn:microsoft.com/office/officeart/2005/8/layout/list1"/>
    <dgm:cxn modelId="{83E77893-7A5F-D649-8130-5CF10EE23C50}" type="presOf" srcId="{C4AB75E2-010B-AD4E-AE80-5BC4B6BAB579}" destId="{1A11B5CE-FC2C-EF46-A669-0FEFCEE8EAD1}" srcOrd="0" destOrd="0" presId="urn:microsoft.com/office/officeart/2005/8/layout/list1"/>
    <dgm:cxn modelId="{2FF6C293-084E-144E-BB16-1657F371623D}" type="presOf" srcId="{9434C7B5-CD05-45ED-8444-F25644244AAE}" destId="{C005564E-C71D-1447-B4F7-2E3BA04DFE87}" srcOrd="1" destOrd="0" presId="urn:microsoft.com/office/officeart/2005/8/layout/list1"/>
    <dgm:cxn modelId="{03A4C39B-547D-2B4B-9F53-BAD07167DAA1}" type="presOf" srcId="{47F7B332-5DD4-43E4-9C50-D40D738B22F0}" destId="{656CE441-6DB2-0E49-B5A2-ED07E4D313DE}" srcOrd="1" destOrd="0" presId="urn:microsoft.com/office/officeart/2005/8/layout/list1"/>
    <dgm:cxn modelId="{3D3ABCB0-7617-40FD-9182-1352A40B5408}" srcId="{075799DB-414C-46F3-89B4-58D2BF65BF12}" destId="{9434C7B5-CD05-45ED-8444-F25644244AAE}" srcOrd="0" destOrd="0" parTransId="{27C7C37B-FBBD-4E32-9862-6CBCC7625213}" sibTransId="{D077A301-1D14-4C57-9FFA-CE81714FFA2F}"/>
    <dgm:cxn modelId="{9E35AEB3-90C3-4822-8C02-1ED698D9916B}" srcId="{075799DB-414C-46F3-89B4-58D2BF65BF12}" destId="{47F7B332-5DD4-43E4-9C50-D40D738B22F0}" srcOrd="1" destOrd="0" parTransId="{4EC83A44-7B8B-46CA-8FA2-11017CE2B2B0}" sibTransId="{8DC42093-0660-4479-B0E4-E076238506D1}"/>
    <dgm:cxn modelId="{A12E3DB8-E44A-4AB8-B117-A48D39733D78}" srcId="{075799DB-414C-46F3-89B4-58D2BF65BF12}" destId="{4CB9264B-4F32-4B4D-8551-69B03B22ED3D}" srcOrd="2" destOrd="0" parTransId="{450EB7DA-AC7B-4C83-B64F-6903D68E8732}" sibTransId="{A17FB6E6-2AEC-4980-974C-07CC07CEBA81}"/>
    <dgm:cxn modelId="{B92C59C6-D514-4FA9-B13B-D6699872DE28}" srcId="{075799DB-414C-46F3-89B4-58D2BF65BF12}" destId="{2EB0A058-A9EB-4EAD-AA10-53F34DAD6014}" srcOrd="3" destOrd="0" parTransId="{81D64683-E18C-40BF-BBB7-CAC59D3DD12D}" sibTransId="{B77EA805-62DD-41D4-A41B-54DD65194C54}"/>
    <dgm:cxn modelId="{F42DCDCC-5C91-5446-AE02-1EEE82EFFE5C}" type="presOf" srcId="{6A06311B-90F0-43AF-BBBF-BE7D0011C456}" destId="{D461D1FA-10B1-D847-9E60-7340C37FD183}" srcOrd="1" destOrd="0" presId="urn:microsoft.com/office/officeart/2005/8/layout/list1"/>
    <dgm:cxn modelId="{09CE89F3-5AB0-3749-8C63-DD1D86ED6067}" type="presOf" srcId="{9434C7B5-CD05-45ED-8444-F25644244AAE}" destId="{4DB09CFA-4C1B-1547-85D4-96BBFE8A6387}" srcOrd="0" destOrd="0" presId="urn:microsoft.com/office/officeart/2005/8/layout/list1"/>
    <dgm:cxn modelId="{D0AE32E0-AF54-F448-BD81-1A893BFEA096}" type="presParOf" srcId="{8489F974-6BF3-8F42-A759-2047DB48020E}" destId="{D9240D88-0BA6-4846-AB4F-04EB0EAF73AB}" srcOrd="0" destOrd="0" presId="urn:microsoft.com/office/officeart/2005/8/layout/list1"/>
    <dgm:cxn modelId="{8665EC38-FE92-AC41-BE5B-5EA79E9ED6F8}" type="presParOf" srcId="{D9240D88-0BA6-4846-AB4F-04EB0EAF73AB}" destId="{4DB09CFA-4C1B-1547-85D4-96BBFE8A6387}" srcOrd="0" destOrd="0" presId="urn:microsoft.com/office/officeart/2005/8/layout/list1"/>
    <dgm:cxn modelId="{033BDFE3-9FB0-4D40-B22E-FFF5274E773F}" type="presParOf" srcId="{D9240D88-0BA6-4846-AB4F-04EB0EAF73AB}" destId="{C005564E-C71D-1447-B4F7-2E3BA04DFE87}" srcOrd="1" destOrd="0" presId="urn:microsoft.com/office/officeart/2005/8/layout/list1"/>
    <dgm:cxn modelId="{905D37F2-2807-D743-A508-4E21D1EB2FA9}" type="presParOf" srcId="{8489F974-6BF3-8F42-A759-2047DB48020E}" destId="{1A54C4F7-26C6-7A43-BA34-1EF93090CE65}" srcOrd="1" destOrd="0" presId="urn:microsoft.com/office/officeart/2005/8/layout/list1"/>
    <dgm:cxn modelId="{DD3EE30E-8E7F-C740-9FFD-F90590DD164C}" type="presParOf" srcId="{8489F974-6BF3-8F42-A759-2047DB48020E}" destId="{128DB825-C3BF-E341-AD4C-6947D7E2103A}" srcOrd="2" destOrd="0" presId="urn:microsoft.com/office/officeart/2005/8/layout/list1"/>
    <dgm:cxn modelId="{AD51CD30-5C9C-5E44-ABAE-A2A5EFB0BD6E}" type="presParOf" srcId="{8489F974-6BF3-8F42-A759-2047DB48020E}" destId="{85263D13-B94E-7648-A060-4147B331EA8A}" srcOrd="3" destOrd="0" presId="urn:microsoft.com/office/officeart/2005/8/layout/list1"/>
    <dgm:cxn modelId="{04C8ED6C-4552-554F-96A0-F853C23747BE}" type="presParOf" srcId="{8489F974-6BF3-8F42-A759-2047DB48020E}" destId="{0F6972F3-B819-CD44-8B9C-A915F7A97B6B}" srcOrd="4" destOrd="0" presId="urn:microsoft.com/office/officeart/2005/8/layout/list1"/>
    <dgm:cxn modelId="{16460F9F-5D57-1148-BC90-02429390EA7C}" type="presParOf" srcId="{0F6972F3-B819-CD44-8B9C-A915F7A97B6B}" destId="{20BB127D-37F4-8548-9676-047E3C1A62C7}" srcOrd="0" destOrd="0" presId="urn:microsoft.com/office/officeart/2005/8/layout/list1"/>
    <dgm:cxn modelId="{CE3290BF-7D51-684A-A257-934183F6F4DE}" type="presParOf" srcId="{0F6972F3-B819-CD44-8B9C-A915F7A97B6B}" destId="{656CE441-6DB2-0E49-B5A2-ED07E4D313DE}" srcOrd="1" destOrd="0" presId="urn:microsoft.com/office/officeart/2005/8/layout/list1"/>
    <dgm:cxn modelId="{DD9B203C-FF67-D54B-B39E-D617047954A5}" type="presParOf" srcId="{8489F974-6BF3-8F42-A759-2047DB48020E}" destId="{A3F34C64-C91D-9D46-BE06-40036061D1A3}" srcOrd="5" destOrd="0" presId="urn:microsoft.com/office/officeart/2005/8/layout/list1"/>
    <dgm:cxn modelId="{89329D89-5155-5940-B438-5D4B4A2279A5}" type="presParOf" srcId="{8489F974-6BF3-8F42-A759-2047DB48020E}" destId="{299E822D-5F7C-FE4F-84E1-7AF68605B91A}" srcOrd="6" destOrd="0" presId="urn:microsoft.com/office/officeart/2005/8/layout/list1"/>
    <dgm:cxn modelId="{1AB8ACED-93EA-1D4A-BA0D-56A419691DB3}" type="presParOf" srcId="{8489F974-6BF3-8F42-A759-2047DB48020E}" destId="{038764F3-FD7B-8B41-93EE-7271C35C5206}" srcOrd="7" destOrd="0" presId="urn:microsoft.com/office/officeart/2005/8/layout/list1"/>
    <dgm:cxn modelId="{9433C24A-32A1-5141-A336-10335E9B10FF}" type="presParOf" srcId="{8489F974-6BF3-8F42-A759-2047DB48020E}" destId="{23D10C7D-462A-FB44-A33D-4D9D92547A21}" srcOrd="8" destOrd="0" presId="urn:microsoft.com/office/officeart/2005/8/layout/list1"/>
    <dgm:cxn modelId="{5C925040-BC42-2B44-9549-B1E143E2FAAD}" type="presParOf" srcId="{23D10C7D-462A-FB44-A33D-4D9D92547A21}" destId="{01F01775-BB2F-2E44-82C8-399D9641A500}" srcOrd="0" destOrd="0" presId="urn:microsoft.com/office/officeart/2005/8/layout/list1"/>
    <dgm:cxn modelId="{5F48EDD1-AA03-3841-8E81-37FC5C7BB7BF}" type="presParOf" srcId="{23D10C7D-462A-FB44-A33D-4D9D92547A21}" destId="{E7231B8D-2DA0-6942-9F24-579EF550EC4A}" srcOrd="1" destOrd="0" presId="urn:microsoft.com/office/officeart/2005/8/layout/list1"/>
    <dgm:cxn modelId="{99363304-FBFE-E94E-985C-46F012803789}" type="presParOf" srcId="{8489F974-6BF3-8F42-A759-2047DB48020E}" destId="{3A3FAED6-D206-524F-84CA-57497AAAA919}" srcOrd="9" destOrd="0" presId="urn:microsoft.com/office/officeart/2005/8/layout/list1"/>
    <dgm:cxn modelId="{0B08A121-F509-5F4A-A6DA-7F5AE1A45661}" type="presParOf" srcId="{8489F974-6BF3-8F42-A759-2047DB48020E}" destId="{9DD9E878-2C38-1E44-8384-48AEF448EE6B}" srcOrd="10" destOrd="0" presId="urn:microsoft.com/office/officeart/2005/8/layout/list1"/>
    <dgm:cxn modelId="{F3C0D430-53CF-4540-BAF9-58F00CE62B27}" type="presParOf" srcId="{8489F974-6BF3-8F42-A759-2047DB48020E}" destId="{4B38D159-C22B-9C41-ABDC-FC411C02A84F}" srcOrd="11" destOrd="0" presId="urn:microsoft.com/office/officeart/2005/8/layout/list1"/>
    <dgm:cxn modelId="{997A7E29-BE43-9549-BA33-3B847999C586}" type="presParOf" srcId="{8489F974-6BF3-8F42-A759-2047DB48020E}" destId="{4BA57F17-94B9-8048-B68F-80824EAED378}" srcOrd="12" destOrd="0" presId="urn:microsoft.com/office/officeart/2005/8/layout/list1"/>
    <dgm:cxn modelId="{A3694880-A180-7841-960D-D9D29E516E72}" type="presParOf" srcId="{4BA57F17-94B9-8048-B68F-80824EAED378}" destId="{5BAD4726-1465-384F-AEC1-A1A071E9D91D}" srcOrd="0" destOrd="0" presId="urn:microsoft.com/office/officeart/2005/8/layout/list1"/>
    <dgm:cxn modelId="{0B4AF9ED-4D3F-EA40-A533-B87C37741CB3}" type="presParOf" srcId="{4BA57F17-94B9-8048-B68F-80824EAED378}" destId="{7C0D4AC2-A0F8-A449-AFF0-7AF259B490A1}" srcOrd="1" destOrd="0" presId="urn:microsoft.com/office/officeart/2005/8/layout/list1"/>
    <dgm:cxn modelId="{F8D7EC3C-B977-6149-8FE9-CA482EBB949B}" type="presParOf" srcId="{8489F974-6BF3-8F42-A759-2047DB48020E}" destId="{8848922E-186D-7342-884D-B7601E90E00E}" srcOrd="13" destOrd="0" presId="urn:microsoft.com/office/officeart/2005/8/layout/list1"/>
    <dgm:cxn modelId="{E668E446-B5B9-6A4B-B9BC-37C78F466284}" type="presParOf" srcId="{8489F974-6BF3-8F42-A759-2047DB48020E}" destId="{A054E36E-57F2-824F-BCFE-9FA2B988E260}" srcOrd="14" destOrd="0" presId="urn:microsoft.com/office/officeart/2005/8/layout/list1"/>
    <dgm:cxn modelId="{03EA6BB2-9325-7549-BADB-E9AC1C886F4A}" type="presParOf" srcId="{8489F974-6BF3-8F42-A759-2047DB48020E}" destId="{614559E0-900F-8D45-91D5-276102A7F029}" srcOrd="15" destOrd="0" presId="urn:microsoft.com/office/officeart/2005/8/layout/list1"/>
    <dgm:cxn modelId="{82EE8E75-1367-944B-8B0D-344514B9F4DE}" type="presParOf" srcId="{8489F974-6BF3-8F42-A759-2047DB48020E}" destId="{D4270361-0C83-7548-ACFF-D4B1191241A5}" srcOrd="16" destOrd="0" presId="urn:microsoft.com/office/officeart/2005/8/layout/list1"/>
    <dgm:cxn modelId="{9A9FED9C-9DE8-A54C-992F-9BF969C04B87}" type="presParOf" srcId="{D4270361-0C83-7548-ACFF-D4B1191241A5}" destId="{AE689E23-EB5D-0B45-8D82-692E1891737C}" srcOrd="0" destOrd="0" presId="urn:microsoft.com/office/officeart/2005/8/layout/list1"/>
    <dgm:cxn modelId="{D3629EB5-46AE-BD4D-89BF-516BA65C759D}" type="presParOf" srcId="{D4270361-0C83-7548-ACFF-D4B1191241A5}" destId="{D461D1FA-10B1-D847-9E60-7340C37FD183}" srcOrd="1" destOrd="0" presId="urn:microsoft.com/office/officeart/2005/8/layout/list1"/>
    <dgm:cxn modelId="{79E40A0E-23F7-344A-BA6B-FBA2F18605BB}" type="presParOf" srcId="{8489F974-6BF3-8F42-A759-2047DB48020E}" destId="{69B8D15F-114A-ED47-8F29-A5CFDE656126}" srcOrd="17" destOrd="0" presId="urn:microsoft.com/office/officeart/2005/8/layout/list1"/>
    <dgm:cxn modelId="{2CF9D525-B93E-1D47-B4A8-C79F170C9724}" type="presParOf" srcId="{8489F974-6BF3-8F42-A759-2047DB48020E}" destId="{E2E68795-0A53-2048-A2B2-35F72151E8C4}" srcOrd="18" destOrd="0" presId="urn:microsoft.com/office/officeart/2005/8/layout/list1"/>
    <dgm:cxn modelId="{DE417231-9040-7545-8502-86EBC6FC8842}" type="presParOf" srcId="{8489F974-6BF3-8F42-A759-2047DB48020E}" destId="{A005D664-3BF6-C549-A010-96152A904CC4}" srcOrd="19" destOrd="0" presId="urn:microsoft.com/office/officeart/2005/8/layout/list1"/>
    <dgm:cxn modelId="{B6770FA9-D851-FC4B-92AE-C5889E396202}" type="presParOf" srcId="{8489F974-6BF3-8F42-A759-2047DB48020E}" destId="{8D383905-35A6-9A4A-A29E-1B3C30417C02}" srcOrd="20" destOrd="0" presId="urn:microsoft.com/office/officeart/2005/8/layout/list1"/>
    <dgm:cxn modelId="{068E0250-6774-4F46-BDFA-7CD75E3CEBE3}" type="presParOf" srcId="{8D383905-35A6-9A4A-A29E-1B3C30417C02}" destId="{1A11B5CE-FC2C-EF46-A669-0FEFCEE8EAD1}" srcOrd="0" destOrd="0" presId="urn:microsoft.com/office/officeart/2005/8/layout/list1"/>
    <dgm:cxn modelId="{B16B5AC2-D8EA-1349-A433-071079C65295}" type="presParOf" srcId="{8D383905-35A6-9A4A-A29E-1B3C30417C02}" destId="{687A8AEB-8DEE-2441-B863-ED0639546162}" srcOrd="1" destOrd="0" presId="urn:microsoft.com/office/officeart/2005/8/layout/list1"/>
    <dgm:cxn modelId="{6C8F73B2-CABF-8243-8ACB-9DF4D554CA10}" type="presParOf" srcId="{8489F974-6BF3-8F42-A759-2047DB48020E}" destId="{75B1B4ED-97A8-1148-81A6-4EE6EC987A42}" srcOrd="21" destOrd="0" presId="urn:microsoft.com/office/officeart/2005/8/layout/list1"/>
    <dgm:cxn modelId="{21907A1A-39FC-3F49-A18A-F149B3A7A759}" type="presParOf" srcId="{8489F974-6BF3-8F42-A759-2047DB48020E}" destId="{662E40FC-55DD-984D-9E79-5DE5AC52021A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5799DB-414C-46F3-89B4-58D2BF65BF1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434C7B5-CD05-45ED-8444-F25644244AAE}">
      <dgm:prSet/>
      <dgm:spPr/>
      <dgm:t>
        <a:bodyPr/>
        <a:lstStyle/>
        <a:p>
          <a:r>
            <a:rPr lang="zh-CN" altLang="en-US" dirty="0"/>
            <a:t>批评 </a:t>
          </a:r>
          <a:r>
            <a:rPr lang="en-US" altLang="zh-CN" dirty="0"/>
            <a:t>/</a:t>
          </a:r>
          <a:r>
            <a:rPr lang="zh-CN" altLang="en-US" dirty="0"/>
            <a:t> 冲突</a:t>
          </a:r>
          <a:endParaRPr lang="en-US" dirty="0"/>
        </a:p>
      </dgm:t>
    </dgm:pt>
    <dgm:pt modelId="{27C7C37B-FBBD-4E32-9862-6CBCC7625213}" type="parTrans" cxnId="{3D3ABCB0-7617-40FD-9182-1352A40B5408}">
      <dgm:prSet/>
      <dgm:spPr/>
      <dgm:t>
        <a:bodyPr/>
        <a:lstStyle/>
        <a:p>
          <a:endParaRPr lang="en-US"/>
        </a:p>
      </dgm:t>
    </dgm:pt>
    <dgm:pt modelId="{D077A301-1D14-4C57-9FFA-CE81714FFA2F}" type="sibTrans" cxnId="{3D3ABCB0-7617-40FD-9182-1352A40B5408}">
      <dgm:prSet/>
      <dgm:spPr/>
      <dgm:t>
        <a:bodyPr/>
        <a:lstStyle/>
        <a:p>
          <a:endParaRPr lang="en-US"/>
        </a:p>
      </dgm:t>
    </dgm:pt>
    <dgm:pt modelId="{47F7B332-5DD4-43E4-9C50-D40D738B22F0}">
      <dgm:prSet/>
      <dgm:spPr/>
      <dgm:t>
        <a:bodyPr/>
        <a:lstStyle/>
        <a:p>
          <a:r>
            <a:rPr lang="zh-CN" altLang="en-US" dirty="0"/>
            <a:t>自省</a:t>
          </a:r>
          <a:endParaRPr lang="en-US" dirty="0"/>
        </a:p>
      </dgm:t>
    </dgm:pt>
    <dgm:pt modelId="{4EC83A44-7B8B-46CA-8FA2-11017CE2B2B0}" type="parTrans" cxnId="{9E35AEB3-90C3-4822-8C02-1ED698D9916B}">
      <dgm:prSet/>
      <dgm:spPr/>
      <dgm:t>
        <a:bodyPr/>
        <a:lstStyle/>
        <a:p>
          <a:endParaRPr lang="en-US"/>
        </a:p>
      </dgm:t>
    </dgm:pt>
    <dgm:pt modelId="{8DC42093-0660-4479-B0E4-E076238506D1}" type="sibTrans" cxnId="{9E35AEB3-90C3-4822-8C02-1ED698D9916B}">
      <dgm:prSet/>
      <dgm:spPr/>
      <dgm:t>
        <a:bodyPr/>
        <a:lstStyle/>
        <a:p>
          <a:endParaRPr lang="en-US"/>
        </a:p>
      </dgm:t>
    </dgm:pt>
    <dgm:pt modelId="{4CB9264B-4F32-4B4D-8551-69B03B22ED3D}">
      <dgm:prSet/>
      <dgm:spPr/>
      <dgm:t>
        <a:bodyPr/>
        <a:lstStyle/>
        <a:p>
          <a:r>
            <a:rPr lang="zh-CN" altLang="en-US" dirty="0"/>
            <a:t>间隔休息</a:t>
          </a:r>
          <a:endParaRPr lang="en-US" dirty="0"/>
        </a:p>
      </dgm:t>
    </dgm:pt>
    <dgm:pt modelId="{450EB7DA-AC7B-4C83-B64F-6903D68E8732}" type="parTrans" cxnId="{A12E3DB8-E44A-4AB8-B117-A48D39733D78}">
      <dgm:prSet/>
      <dgm:spPr/>
      <dgm:t>
        <a:bodyPr/>
        <a:lstStyle/>
        <a:p>
          <a:endParaRPr lang="en-US"/>
        </a:p>
      </dgm:t>
    </dgm:pt>
    <dgm:pt modelId="{A17FB6E6-2AEC-4980-974C-07CC07CEBA81}" type="sibTrans" cxnId="{A12E3DB8-E44A-4AB8-B117-A48D39733D78}">
      <dgm:prSet/>
      <dgm:spPr/>
      <dgm:t>
        <a:bodyPr/>
        <a:lstStyle/>
        <a:p>
          <a:endParaRPr lang="en-US"/>
        </a:p>
      </dgm:t>
    </dgm:pt>
    <dgm:pt modelId="{2EB0A058-A9EB-4EAD-AA10-53F34DAD6014}">
      <dgm:prSet/>
      <dgm:spPr/>
      <dgm:t>
        <a:bodyPr/>
        <a:lstStyle/>
        <a:p>
          <a:r>
            <a:rPr lang="zh-CN" altLang="en-US" dirty="0"/>
            <a:t>情绪疲劳</a:t>
          </a:r>
          <a:endParaRPr lang="en-US" dirty="0"/>
        </a:p>
      </dgm:t>
    </dgm:pt>
    <dgm:pt modelId="{81D64683-E18C-40BF-BBB7-CAC59D3DD12D}" type="parTrans" cxnId="{B92C59C6-D514-4FA9-B13B-D6699872DE28}">
      <dgm:prSet/>
      <dgm:spPr/>
      <dgm:t>
        <a:bodyPr/>
        <a:lstStyle/>
        <a:p>
          <a:endParaRPr lang="en-US"/>
        </a:p>
      </dgm:t>
    </dgm:pt>
    <dgm:pt modelId="{B77EA805-62DD-41D4-A41B-54DD65194C54}" type="sibTrans" cxnId="{B92C59C6-D514-4FA9-B13B-D6699872DE28}">
      <dgm:prSet/>
      <dgm:spPr/>
      <dgm:t>
        <a:bodyPr/>
        <a:lstStyle/>
        <a:p>
          <a:endParaRPr lang="en-US"/>
        </a:p>
      </dgm:t>
    </dgm:pt>
    <dgm:pt modelId="{6A06311B-90F0-43AF-BBBF-BE7D0011C456}">
      <dgm:prSet/>
      <dgm:spPr/>
      <dgm:t>
        <a:bodyPr/>
        <a:lstStyle/>
        <a:p>
          <a:r>
            <a:rPr lang="zh-CN" altLang="en-US" dirty="0"/>
            <a:t>习惯</a:t>
          </a:r>
          <a:endParaRPr lang="en-US" dirty="0"/>
        </a:p>
      </dgm:t>
    </dgm:pt>
    <dgm:pt modelId="{B61DA643-ACA7-4AC2-8D05-7F96FFEE16F8}" type="parTrans" cxnId="{34FC6E48-7870-46CC-906A-9E2FA0B24B62}">
      <dgm:prSet/>
      <dgm:spPr/>
      <dgm:t>
        <a:bodyPr/>
        <a:lstStyle/>
        <a:p>
          <a:endParaRPr lang="en-US"/>
        </a:p>
      </dgm:t>
    </dgm:pt>
    <dgm:pt modelId="{13902814-1D67-4176-9681-84A1706C76E9}" type="sibTrans" cxnId="{34FC6E48-7870-46CC-906A-9E2FA0B24B62}">
      <dgm:prSet/>
      <dgm:spPr/>
      <dgm:t>
        <a:bodyPr/>
        <a:lstStyle/>
        <a:p>
          <a:endParaRPr lang="en-US"/>
        </a:p>
      </dgm:t>
    </dgm:pt>
    <dgm:pt modelId="{C4AB75E2-010B-AD4E-AE80-5BC4B6BAB579}">
      <dgm:prSet/>
      <dgm:spPr/>
      <dgm:t>
        <a:bodyPr/>
        <a:lstStyle/>
        <a:p>
          <a:r>
            <a:rPr lang="en-US" dirty="0" err="1"/>
            <a:t>鸡汤</a:t>
          </a:r>
          <a:endParaRPr lang="en-US" dirty="0"/>
        </a:p>
      </dgm:t>
    </dgm:pt>
    <dgm:pt modelId="{86A25120-E778-464D-ACEC-335710702E40}" type="parTrans" cxnId="{AA125310-76A2-BC48-B636-D9C8BD7629A9}">
      <dgm:prSet/>
      <dgm:spPr/>
      <dgm:t>
        <a:bodyPr/>
        <a:lstStyle/>
        <a:p>
          <a:endParaRPr lang="en-US"/>
        </a:p>
      </dgm:t>
    </dgm:pt>
    <dgm:pt modelId="{605875A1-202B-BD45-B65E-3FBB2FB0A0C0}" type="sibTrans" cxnId="{AA125310-76A2-BC48-B636-D9C8BD7629A9}">
      <dgm:prSet/>
      <dgm:spPr/>
      <dgm:t>
        <a:bodyPr/>
        <a:lstStyle/>
        <a:p>
          <a:endParaRPr lang="en-US"/>
        </a:p>
      </dgm:t>
    </dgm:pt>
    <dgm:pt modelId="{8489F974-6BF3-8F42-A759-2047DB48020E}" type="pres">
      <dgm:prSet presAssocID="{075799DB-414C-46F3-89B4-58D2BF65BF12}" presName="linear" presStyleCnt="0">
        <dgm:presLayoutVars>
          <dgm:dir/>
          <dgm:animLvl val="lvl"/>
          <dgm:resizeHandles val="exact"/>
        </dgm:presLayoutVars>
      </dgm:prSet>
      <dgm:spPr/>
    </dgm:pt>
    <dgm:pt modelId="{D9240D88-0BA6-4846-AB4F-04EB0EAF73AB}" type="pres">
      <dgm:prSet presAssocID="{9434C7B5-CD05-45ED-8444-F25644244AAE}" presName="parentLin" presStyleCnt="0"/>
      <dgm:spPr/>
    </dgm:pt>
    <dgm:pt modelId="{4DB09CFA-4C1B-1547-85D4-96BBFE8A6387}" type="pres">
      <dgm:prSet presAssocID="{9434C7B5-CD05-45ED-8444-F25644244AAE}" presName="parentLeftMargin" presStyleLbl="node1" presStyleIdx="0" presStyleCnt="6"/>
      <dgm:spPr/>
    </dgm:pt>
    <dgm:pt modelId="{C005564E-C71D-1447-B4F7-2E3BA04DFE87}" type="pres">
      <dgm:prSet presAssocID="{9434C7B5-CD05-45ED-8444-F25644244AA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A54C4F7-26C6-7A43-BA34-1EF93090CE65}" type="pres">
      <dgm:prSet presAssocID="{9434C7B5-CD05-45ED-8444-F25644244AAE}" presName="negativeSpace" presStyleCnt="0"/>
      <dgm:spPr/>
    </dgm:pt>
    <dgm:pt modelId="{128DB825-C3BF-E341-AD4C-6947D7E2103A}" type="pres">
      <dgm:prSet presAssocID="{9434C7B5-CD05-45ED-8444-F25644244AAE}" presName="childText" presStyleLbl="conFgAcc1" presStyleIdx="0" presStyleCnt="6">
        <dgm:presLayoutVars>
          <dgm:bulletEnabled val="1"/>
        </dgm:presLayoutVars>
      </dgm:prSet>
      <dgm:spPr/>
    </dgm:pt>
    <dgm:pt modelId="{85263D13-B94E-7648-A060-4147B331EA8A}" type="pres">
      <dgm:prSet presAssocID="{D077A301-1D14-4C57-9FFA-CE81714FFA2F}" presName="spaceBetweenRectangles" presStyleCnt="0"/>
      <dgm:spPr/>
    </dgm:pt>
    <dgm:pt modelId="{0F6972F3-B819-CD44-8B9C-A915F7A97B6B}" type="pres">
      <dgm:prSet presAssocID="{47F7B332-5DD4-43E4-9C50-D40D738B22F0}" presName="parentLin" presStyleCnt="0"/>
      <dgm:spPr/>
    </dgm:pt>
    <dgm:pt modelId="{20BB127D-37F4-8548-9676-047E3C1A62C7}" type="pres">
      <dgm:prSet presAssocID="{47F7B332-5DD4-43E4-9C50-D40D738B22F0}" presName="parentLeftMargin" presStyleLbl="node1" presStyleIdx="0" presStyleCnt="6"/>
      <dgm:spPr/>
    </dgm:pt>
    <dgm:pt modelId="{656CE441-6DB2-0E49-B5A2-ED07E4D313DE}" type="pres">
      <dgm:prSet presAssocID="{47F7B332-5DD4-43E4-9C50-D40D738B22F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3F34C64-C91D-9D46-BE06-40036061D1A3}" type="pres">
      <dgm:prSet presAssocID="{47F7B332-5DD4-43E4-9C50-D40D738B22F0}" presName="negativeSpace" presStyleCnt="0"/>
      <dgm:spPr/>
    </dgm:pt>
    <dgm:pt modelId="{299E822D-5F7C-FE4F-84E1-7AF68605B91A}" type="pres">
      <dgm:prSet presAssocID="{47F7B332-5DD4-43E4-9C50-D40D738B22F0}" presName="childText" presStyleLbl="conFgAcc1" presStyleIdx="1" presStyleCnt="6">
        <dgm:presLayoutVars>
          <dgm:bulletEnabled val="1"/>
        </dgm:presLayoutVars>
      </dgm:prSet>
      <dgm:spPr/>
    </dgm:pt>
    <dgm:pt modelId="{038764F3-FD7B-8B41-93EE-7271C35C5206}" type="pres">
      <dgm:prSet presAssocID="{8DC42093-0660-4479-B0E4-E076238506D1}" presName="spaceBetweenRectangles" presStyleCnt="0"/>
      <dgm:spPr/>
    </dgm:pt>
    <dgm:pt modelId="{23D10C7D-462A-FB44-A33D-4D9D92547A21}" type="pres">
      <dgm:prSet presAssocID="{4CB9264B-4F32-4B4D-8551-69B03B22ED3D}" presName="parentLin" presStyleCnt="0"/>
      <dgm:spPr/>
    </dgm:pt>
    <dgm:pt modelId="{01F01775-BB2F-2E44-82C8-399D9641A500}" type="pres">
      <dgm:prSet presAssocID="{4CB9264B-4F32-4B4D-8551-69B03B22ED3D}" presName="parentLeftMargin" presStyleLbl="node1" presStyleIdx="1" presStyleCnt="6"/>
      <dgm:spPr/>
    </dgm:pt>
    <dgm:pt modelId="{E7231B8D-2DA0-6942-9F24-579EF550EC4A}" type="pres">
      <dgm:prSet presAssocID="{4CB9264B-4F32-4B4D-8551-69B03B22ED3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A3FAED6-D206-524F-84CA-57497AAAA919}" type="pres">
      <dgm:prSet presAssocID="{4CB9264B-4F32-4B4D-8551-69B03B22ED3D}" presName="negativeSpace" presStyleCnt="0"/>
      <dgm:spPr/>
    </dgm:pt>
    <dgm:pt modelId="{9DD9E878-2C38-1E44-8384-48AEF448EE6B}" type="pres">
      <dgm:prSet presAssocID="{4CB9264B-4F32-4B4D-8551-69B03B22ED3D}" presName="childText" presStyleLbl="conFgAcc1" presStyleIdx="2" presStyleCnt="6">
        <dgm:presLayoutVars>
          <dgm:bulletEnabled val="1"/>
        </dgm:presLayoutVars>
      </dgm:prSet>
      <dgm:spPr/>
    </dgm:pt>
    <dgm:pt modelId="{4B38D159-C22B-9C41-ABDC-FC411C02A84F}" type="pres">
      <dgm:prSet presAssocID="{A17FB6E6-2AEC-4980-974C-07CC07CEBA81}" presName="spaceBetweenRectangles" presStyleCnt="0"/>
      <dgm:spPr/>
    </dgm:pt>
    <dgm:pt modelId="{4BA57F17-94B9-8048-B68F-80824EAED378}" type="pres">
      <dgm:prSet presAssocID="{2EB0A058-A9EB-4EAD-AA10-53F34DAD6014}" presName="parentLin" presStyleCnt="0"/>
      <dgm:spPr/>
    </dgm:pt>
    <dgm:pt modelId="{5BAD4726-1465-384F-AEC1-A1A071E9D91D}" type="pres">
      <dgm:prSet presAssocID="{2EB0A058-A9EB-4EAD-AA10-53F34DAD6014}" presName="parentLeftMargin" presStyleLbl="node1" presStyleIdx="2" presStyleCnt="6"/>
      <dgm:spPr/>
    </dgm:pt>
    <dgm:pt modelId="{7C0D4AC2-A0F8-A449-AFF0-7AF259B490A1}" type="pres">
      <dgm:prSet presAssocID="{2EB0A058-A9EB-4EAD-AA10-53F34DAD601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848922E-186D-7342-884D-B7601E90E00E}" type="pres">
      <dgm:prSet presAssocID="{2EB0A058-A9EB-4EAD-AA10-53F34DAD6014}" presName="negativeSpace" presStyleCnt="0"/>
      <dgm:spPr/>
    </dgm:pt>
    <dgm:pt modelId="{A054E36E-57F2-824F-BCFE-9FA2B988E260}" type="pres">
      <dgm:prSet presAssocID="{2EB0A058-A9EB-4EAD-AA10-53F34DAD6014}" presName="childText" presStyleLbl="conFgAcc1" presStyleIdx="3" presStyleCnt="6">
        <dgm:presLayoutVars>
          <dgm:bulletEnabled val="1"/>
        </dgm:presLayoutVars>
      </dgm:prSet>
      <dgm:spPr/>
    </dgm:pt>
    <dgm:pt modelId="{614559E0-900F-8D45-91D5-276102A7F029}" type="pres">
      <dgm:prSet presAssocID="{B77EA805-62DD-41D4-A41B-54DD65194C54}" presName="spaceBetweenRectangles" presStyleCnt="0"/>
      <dgm:spPr/>
    </dgm:pt>
    <dgm:pt modelId="{D4270361-0C83-7548-ACFF-D4B1191241A5}" type="pres">
      <dgm:prSet presAssocID="{6A06311B-90F0-43AF-BBBF-BE7D0011C456}" presName="parentLin" presStyleCnt="0"/>
      <dgm:spPr/>
    </dgm:pt>
    <dgm:pt modelId="{AE689E23-EB5D-0B45-8D82-692E1891737C}" type="pres">
      <dgm:prSet presAssocID="{6A06311B-90F0-43AF-BBBF-BE7D0011C456}" presName="parentLeftMargin" presStyleLbl="node1" presStyleIdx="3" presStyleCnt="6"/>
      <dgm:spPr/>
    </dgm:pt>
    <dgm:pt modelId="{D461D1FA-10B1-D847-9E60-7340C37FD183}" type="pres">
      <dgm:prSet presAssocID="{6A06311B-90F0-43AF-BBBF-BE7D0011C45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9B8D15F-114A-ED47-8F29-A5CFDE656126}" type="pres">
      <dgm:prSet presAssocID="{6A06311B-90F0-43AF-BBBF-BE7D0011C456}" presName="negativeSpace" presStyleCnt="0"/>
      <dgm:spPr/>
    </dgm:pt>
    <dgm:pt modelId="{E2E68795-0A53-2048-A2B2-35F72151E8C4}" type="pres">
      <dgm:prSet presAssocID="{6A06311B-90F0-43AF-BBBF-BE7D0011C456}" presName="childText" presStyleLbl="conFgAcc1" presStyleIdx="4" presStyleCnt="6">
        <dgm:presLayoutVars>
          <dgm:bulletEnabled val="1"/>
        </dgm:presLayoutVars>
      </dgm:prSet>
      <dgm:spPr/>
    </dgm:pt>
    <dgm:pt modelId="{A005D664-3BF6-C549-A010-96152A904CC4}" type="pres">
      <dgm:prSet presAssocID="{13902814-1D67-4176-9681-84A1706C76E9}" presName="spaceBetweenRectangles" presStyleCnt="0"/>
      <dgm:spPr/>
    </dgm:pt>
    <dgm:pt modelId="{8D383905-35A6-9A4A-A29E-1B3C30417C02}" type="pres">
      <dgm:prSet presAssocID="{C4AB75E2-010B-AD4E-AE80-5BC4B6BAB579}" presName="parentLin" presStyleCnt="0"/>
      <dgm:spPr/>
    </dgm:pt>
    <dgm:pt modelId="{1A11B5CE-FC2C-EF46-A669-0FEFCEE8EAD1}" type="pres">
      <dgm:prSet presAssocID="{C4AB75E2-010B-AD4E-AE80-5BC4B6BAB579}" presName="parentLeftMargin" presStyleLbl="node1" presStyleIdx="4" presStyleCnt="6"/>
      <dgm:spPr/>
    </dgm:pt>
    <dgm:pt modelId="{687A8AEB-8DEE-2441-B863-ED0639546162}" type="pres">
      <dgm:prSet presAssocID="{C4AB75E2-010B-AD4E-AE80-5BC4B6BAB579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75B1B4ED-97A8-1148-81A6-4EE6EC987A42}" type="pres">
      <dgm:prSet presAssocID="{C4AB75E2-010B-AD4E-AE80-5BC4B6BAB579}" presName="negativeSpace" presStyleCnt="0"/>
      <dgm:spPr/>
    </dgm:pt>
    <dgm:pt modelId="{662E40FC-55DD-984D-9E79-5DE5AC52021A}" type="pres">
      <dgm:prSet presAssocID="{C4AB75E2-010B-AD4E-AE80-5BC4B6BAB579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2DD9FD04-8E35-4C4F-A246-10F68836DB68}" type="presOf" srcId="{2EB0A058-A9EB-4EAD-AA10-53F34DAD6014}" destId="{7C0D4AC2-A0F8-A449-AFF0-7AF259B490A1}" srcOrd="1" destOrd="0" presId="urn:microsoft.com/office/officeart/2005/8/layout/list1"/>
    <dgm:cxn modelId="{AA125310-76A2-BC48-B636-D9C8BD7629A9}" srcId="{075799DB-414C-46F3-89B4-58D2BF65BF12}" destId="{C4AB75E2-010B-AD4E-AE80-5BC4B6BAB579}" srcOrd="5" destOrd="0" parTransId="{86A25120-E778-464D-ACEC-335710702E40}" sibTransId="{605875A1-202B-BD45-B65E-3FBB2FB0A0C0}"/>
    <dgm:cxn modelId="{CB6C3B16-C328-DE4E-9488-AC5971E589C3}" type="presOf" srcId="{C4AB75E2-010B-AD4E-AE80-5BC4B6BAB579}" destId="{687A8AEB-8DEE-2441-B863-ED0639546162}" srcOrd="1" destOrd="0" presId="urn:microsoft.com/office/officeart/2005/8/layout/list1"/>
    <dgm:cxn modelId="{39A41021-9712-9944-8B43-3CA1A84E1E8A}" type="presOf" srcId="{47F7B332-5DD4-43E4-9C50-D40D738B22F0}" destId="{20BB127D-37F4-8548-9676-047E3C1A62C7}" srcOrd="0" destOrd="0" presId="urn:microsoft.com/office/officeart/2005/8/layout/list1"/>
    <dgm:cxn modelId="{1E705D45-E22C-B541-A2E5-1B809191E3FB}" type="presOf" srcId="{4CB9264B-4F32-4B4D-8551-69B03B22ED3D}" destId="{01F01775-BB2F-2E44-82C8-399D9641A500}" srcOrd="0" destOrd="0" presId="urn:microsoft.com/office/officeart/2005/8/layout/list1"/>
    <dgm:cxn modelId="{34FC6E48-7870-46CC-906A-9E2FA0B24B62}" srcId="{075799DB-414C-46F3-89B4-58D2BF65BF12}" destId="{6A06311B-90F0-43AF-BBBF-BE7D0011C456}" srcOrd="4" destOrd="0" parTransId="{B61DA643-ACA7-4AC2-8D05-7F96FFEE16F8}" sibTransId="{13902814-1D67-4176-9681-84A1706C76E9}"/>
    <dgm:cxn modelId="{FEE2424E-1563-5042-8628-6ACC92325CA2}" type="presOf" srcId="{075799DB-414C-46F3-89B4-58D2BF65BF12}" destId="{8489F974-6BF3-8F42-A759-2047DB48020E}" srcOrd="0" destOrd="0" presId="urn:microsoft.com/office/officeart/2005/8/layout/list1"/>
    <dgm:cxn modelId="{342EA970-C163-1045-BA44-70E10EF9FB5A}" type="presOf" srcId="{4CB9264B-4F32-4B4D-8551-69B03B22ED3D}" destId="{E7231B8D-2DA0-6942-9F24-579EF550EC4A}" srcOrd="1" destOrd="0" presId="urn:microsoft.com/office/officeart/2005/8/layout/list1"/>
    <dgm:cxn modelId="{986F7D81-6888-814B-ABEB-9556BA4F7843}" type="presOf" srcId="{6A06311B-90F0-43AF-BBBF-BE7D0011C456}" destId="{AE689E23-EB5D-0B45-8D82-692E1891737C}" srcOrd="0" destOrd="0" presId="urn:microsoft.com/office/officeart/2005/8/layout/list1"/>
    <dgm:cxn modelId="{CB58C581-5528-DB47-BCB2-5E9E6C5944F2}" type="presOf" srcId="{2EB0A058-A9EB-4EAD-AA10-53F34DAD6014}" destId="{5BAD4726-1465-384F-AEC1-A1A071E9D91D}" srcOrd="0" destOrd="0" presId="urn:microsoft.com/office/officeart/2005/8/layout/list1"/>
    <dgm:cxn modelId="{83E77893-7A5F-D649-8130-5CF10EE23C50}" type="presOf" srcId="{C4AB75E2-010B-AD4E-AE80-5BC4B6BAB579}" destId="{1A11B5CE-FC2C-EF46-A669-0FEFCEE8EAD1}" srcOrd="0" destOrd="0" presId="urn:microsoft.com/office/officeart/2005/8/layout/list1"/>
    <dgm:cxn modelId="{2FF6C293-084E-144E-BB16-1657F371623D}" type="presOf" srcId="{9434C7B5-CD05-45ED-8444-F25644244AAE}" destId="{C005564E-C71D-1447-B4F7-2E3BA04DFE87}" srcOrd="1" destOrd="0" presId="urn:microsoft.com/office/officeart/2005/8/layout/list1"/>
    <dgm:cxn modelId="{03A4C39B-547D-2B4B-9F53-BAD07167DAA1}" type="presOf" srcId="{47F7B332-5DD4-43E4-9C50-D40D738B22F0}" destId="{656CE441-6DB2-0E49-B5A2-ED07E4D313DE}" srcOrd="1" destOrd="0" presId="urn:microsoft.com/office/officeart/2005/8/layout/list1"/>
    <dgm:cxn modelId="{3D3ABCB0-7617-40FD-9182-1352A40B5408}" srcId="{075799DB-414C-46F3-89B4-58D2BF65BF12}" destId="{9434C7B5-CD05-45ED-8444-F25644244AAE}" srcOrd="0" destOrd="0" parTransId="{27C7C37B-FBBD-4E32-9862-6CBCC7625213}" sibTransId="{D077A301-1D14-4C57-9FFA-CE81714FFA2F}"/>
    <dgm:cxn modelId="{9E35AEB3-90C3-4822-8C02-1ED698D9916B}" srcId="{075799DB-414C-46F3-89B4-58D2BF65BF12}" destId="{47F7B332-5DD4-43E4-9C50-D40D738B22F0}" srcOrd="1" destOrd="0" parTransId="{4EC83A44-7B8B-46CA-8FA2-11017CE2B2B0}" sibTransId="{8DC42093-0660-4479-B0E4-E076238506D1}"/>
    <dgm:cxn modelId="{A12E3DB8-E44A-4AB8-B117-A48D39733D78}" srcId="{075799DB-414C-46F3-89B4-58D2BF65BF12}" destId="{4CB9264B-4F32-4B4D-8551-69B03B22ED3D}" srcOrd="2" destOrd="0" parTransId="{450EB7DA-AC7B-4C83-B64F-6903D68E8732}" sibTransId="{A17FB6E6-2AEC-4980-974C-07CC07CEBA81}"/>
    <dgm:cxn modelId="{B92C59C6-D514-4FA9-B13B-D6699872DE28}" srcId="{075799DB-414C-46F3-89B4-58D2BF65BF12}" destId="{2EB0A058-A9EB-4EAD-AA10-53F34DAD6014}" srcOrd="3" destOrd="0" parTransId="{81D64683-E18C-40BF-BBB7-CAC59D3DD12D}" sibTransId="{B77EA805-62DD-41D4-A41B-54DD65194C54}"/>
    <dgm:cxn modelId="{F42DCDCC-5C91-5446-AE02-1EEE82EFFE5C}" type="presOf" srcId="{6A06311B-90F0-43AF-BBBF-BE7D0011C456}" destId="{D461D1FA-10B1-D847-9E60-7340C37FD183}" srcOrd="1" destOrd="0" presId="urn:microsoft.com/office/officeart/2005/8/layout/list1"/>
    <dgm:cxn modelId="{09CE89F3-5AB0-3749-8C63-DD1D86ED6067}" type="presOf" srcId="{9434C7B5-CD05-45ED-8444-F25644244AAE}" destId="{4DB09CFA-4C1B-1547-85D4-96BBFE8A6387}" srcOrd="0" destOrd="0" presId="urn:microsoft.com/office/officeart/2005/8/layout/list1"/>
    <dgm:cxn modelId="{D0AE32E0-AF54-F448-BD81-1A893BFEA096}" type="presParOf" srcId="{8489F974-6BF3-8F42-A759-2047DB48020E}" destId="{D9240D88-0BA6-4846-AB4F-04EB0EAF73AB}" srcOrd="0" destOrd="0" presId="urn:microsoft.com/office/officeart/2005/8/layout/list1"/>
    <dgm:cxn modelId="{8665EC38-FE92-AC41-BE5B-5EA79E9ED6F8}" type="presParOf" srcId="{D9240D88-0BA6-4846-AB4F-04EB0EAF73AB}" destId="{4DB09CFA-4C1B-1547-85D4-96BBFE8A6387}" srcOrd="0" destOrd="0" presId="urn:microsoft.com/office/officeart/2005/8/layout/list1"/>
    <dgm:cxn modelId="{033BDFE3-9FB0-4D40-B22E-FFF5274E773F}" type="presParOf" srcId="{D9240D88-0BA6-4846-AB4F-04EB0EAF73AB}" destId="{C005564E-C71D-1447-B4F7-2E3BA04DFE87}" srcOrd="1" destOrd="0" presId="urn:microsoft.com/office/officeart/2005/8/layout/list1"/>
    <dgm:cxn modelId="{905D37F2-2807-D743-A508-4E21D1EB2FA9}" type="presParOf" srcId="{8489F974-6BF3-8F42-A759-2047DB48020E}" destId="{1A54C4F7-26C6-7A43-BA34-1EF93090CE65}" srcOrd="1" destOrd="0" presId="urn:microsoft.com/office/officeart/2005/8/layout/list1"/>
    <dgm:cxn modelId="{DD3EE30E-8E7F-C740-9FFD-F90590DD164C}" type="presParOf" srcId="{8489F974-6BF3-8F42-A759-2047DB48020E}" destId="{128DB825-C3BF-E341-AD4C-6947D7E2103A}" srcOrd="2" destOrd="0" presId="urn:microsoft.com/office/officeart/2005/8/layout/list1"/>
    <dgm:cxn modelId="{AD51CD30-5C9C-5E44-ABAE-A2A5EFB0BD6E}" type="presParOf" srcId="{8489F974-6BF3-8F42-A759-2047DB48020E}" destId="{85263D13-B94E-7648-A060-4147B331EA8A}" srcOrd="3" destOrd="0" presId="urn:microsoft.com/office/officeart/2005/8/layout/list1"/>
    <dgm:cxn modelId="{04C8ED6C-4552-554F-96A0-F853C23747BE}" type="presParOf" srcId="{8489F974-6BF3-8F42-A759-2047DB48020E}" destId="{0F6972F3-B819-CD44-8B9C-A915F7A97B6B}" srcOrd="4" destOrd="0" presId="urn:microsoft.com/office/officeart/2005/8/layout/list1"/>
    <dgm:cxn modelId="{16460F9F-5D57-1148-BC90-02429390EA7C}" type="presParOf" srcId="{0F6972F3-B819-CD44-8B9C-A915F7A97B6B}" destId="{20BB127D-37F4-8548-9676-047E3C1A62C7}" srcOrd="0" destOrd="0" presId="urn:microsoft.com/office/officeart/2005/8/layout/list1"/>
    <dgm:cxn modelId="{CE3290BF-7D51-684A-A257-934183F6F4DE}" type="presParOf" srcId="{0F6972F3-B819-CD44-8B9C-A915F7A97B6B}" destId="{656CE441-6DB2-0E49-B5A2-ED07E4D313DE}" srcOrd="1" destOrd="0" presId="urn:microsoft.com/office/officeart/2005/8/layout/list1"/>
    <dgm:cxn modelId="{DD9B203C-FF67-D54B-B39E-D617047954A5}" type="presParOf" srcId="{8489F974-6BF3-8F42-A759-2047DB48020E}" destId="{A3F34C64-C91D-9D46-BE06-40036061D1A3}" srcOrd="5" destOrd="0" presId="urn:microsoft.com/office/officeart/2005/8/layout/list1"/>
    <dgm:cxn modelId="{89329D89-5155-5940-B438-5D4B4A2279A5}" type="presParOf" srcId="{8489F974-6BF3-8F42-A759-2047DB48020E}" destId="{299E822D-5F7C-FE4F-84E1-7AF68605B91A}" srcOrd="6" destOrd="0" presId="urn:microsoft.com/office/officeart/2005/8/layout/list1"/>
    <dgm:cxn modelId="{1AB8ACED-93EA-1D4A-BA0D-56A419691DB3}" type="presParOf" srcId="{8489F974-6BF3-8F42-A759-2047DB48020E}" destId="{038764F3-FD7B-8B41-93EE-7271C35C5206}" srcOrd="7" destOrd="0" presId="urn:microsoft.com/office/officeart/2005/8/layout/list1"/>
    <dgm:cxn modelId="{9433C24A-32A1-5141-A336-10335E9B10FF}" type="presParOf" srcId="{8489F974-6BF3-8F42-A759-2047DB48020E}" destId="{23D10C7D-462A-FB44-A33D-4D9D92547A21}" srcOrd="8" destOrd="0" presId="urn:microsoft.com/office/officeart/2005/8/layout/list1"/>
    <dgm:cxn modelId="{5C925040-BC42-2B44-9549-B1E143E2FAAD}" type="presParOf" srcId="{23D10C7D-462A-FB44-A33D-4D9D92547A21}" destId="{01F01775-BB2F-2E44-82C8-399D9641A500}" srcOrd="0" destOrd="0" presId="urn:microsoft.com/office/officeart/2005/8/layout/list1"/>
    <dgm:cxn modelId="{5F48EDD1-AA03-3841-8E81-37FC5C7BB7BF}" type="presParOf" srcId="{23D10C7D-462A-FB44-A33D-4D9D92547A21}" destId="{E7231B8D-2DA0-6942-9F24-579EF550EC4A}" srcOrd="1" destOrd="0" presId="urn:microsoft.com/office/officeart/2005/8/layout/list1"/>
    <dgm:cxn modelId="{99363304-FBFE-E94E-985C-46F012803789}" type="presParOf" srcId="{8489F974-6BF3-8F42-A759-2047DB48020E}" destId="{3A3FAED6-D206-524F-84CA-57497AAAA919}" srcOrd="9" destOrd="0" presId="urn:microsoft.com/office/officeart/2005/8/layout/list1"/>
    <dgm:cxn modelId="{0B08A121-F509-5F4A-A6DA-7F5AE1A45661}" type="presParOf" srcId="{8489F974-6BF3-8F42-A759-2047DB48020E}" destId="{9DD9E878-2C38-1E44-8384-48AEF448EE6B}" srcOrd="10" destOrd="0" presId="urn:microsoft.com/office/officeart/2005/8/layout/list1"/>
    <dgm:cxn modelId="{F3C0D430-53CF-4540-BAF9-58F00CE62B27}" type="presParOf" srcId="{8489F974-6BF3-8F42-A759-2047DB48020E}" destId="{4B38D159-C22B-9C41-ABDC-FC411C02A84F}" srcOrd="11" destOrd="0" presId="urn:microsoft.com/office/officeart/2005/8/layout/list1"/>
    <dgm:cxn modelId="{997A7E29-BE43-9549-BA33-3B847999C586}" type="presParOf" srcId="{8489F974-6BF3-8F42-A759-2047DB48020E}" destId="{4BA57F17-94B9-8048-B68F-80824EAED378}" srcOrd="12" destOrd="0" presId="urn:microsoft.com/office/officeart/2005/8/layout/list1"/>
    <dgm:cxn modelId="{A3694880-A180-7841-960D-D9D29E516E72}" type="presParOf" srcId="{4BA57F17-94B9-8048-B68F-80824EAED378}" destId="{5BAD4726-1465-384F-AEC1-A1A071E9D91D}" srcOrd="0" destOrd="0" presId="urn:microsoft.com/office/officeart/2005/8/layout/list1"/>
    <dgm:cxn modelId="{0B4AF9ED-4D3F-EA40-A533-B87C37741CB3}" type="presParOf" srcId="{4BA57F17-94B9-8048-B68F-80824EAED378}" destId="{7C0D4AC2-A0F8-A449-AFF0-7AF259B490A1}" srcOrd="1" destOrd="0" presId="urn:microsoft.com/office/officeart/2005/8/layout/list1"/>
    <dgm:cxn modelId="{F8D7EC3C-B977-6149-8FE9-CA482EBB949B}" type="presParOf" srcId="{8489F974-6BF3-8F42-A759-2047DB48020E}" destId="{8848922E-186D-7342-884D-B7601E90E00E}" srcOrd="13" destOrd="0" presId="urn:microsoft.com/office/officeart/2005/8/layout/list1"/>
    <dgm:cxn modelId="{E668E446-B5B9-6A4B-B9BC-37C78F466284}" type="presParOf" srcId="{8489F974-6BF3-8F42-A759-2047DB48020E}" destId="{A054E36E-57F2-824F-BCFE-9FA2B988E260}" srcOrd="14" destOrd="0" presId="urn:microsoft.com/office/officeart/2005/8/layout/list1"/>
    <dgm:cxn modelId="{03EA6BB2-9325-7549-BADB-E9AC1C886F4A}" type="presParOf" srcId="{8489F974-6BF3-8F42-A759-2047DB48020E}" destId="{614559E0-900F-8D45-91D5-276102A7F029}" srcOrd="15" destOrd="0" presId="urn:microsoft.com/office/officeart/2005/8/layout/list1"/>
    <dgm:cxn modelId="{82EE8E75-1367-944B-8B0D-344514B9F4DE}" type="presParOf" srcId="{8489F974-6BF3-8F42-A759-2047DB48020E}" destId="{D4270361-0C83-7548-ACFF-D4B1191241A5}" srcOrd="16" destOrd="0" presId="urn:microsoft.com/office/officeart/2005/8/layout/list1"/>
    <dgm:cxn modelId="{9A9FED9C-9DE8-A54C-992F-9BF969C04B87}" type="presParOf" srcId="{D4270361-0C83-7548-ACFF-D4B1191241A5}" destId="{AE689E23-EB5D-0B45-8D82-692E1891737C}" srcOrd="0" destOrd="0" presId="urn:microsoft.com/office/officeart/2005/8/layout/list1"/>
    <dgm:cxn modelId="{D3629EB5-46AE-BD4D-89BF-516BA65C759D}" type="presParOf" srcId="{D4270361-0C83-7548-ACFF-D4B1191241A5}" destId="{D461D1FA-10B1-D847-9E60-7340C37FD183}" srcOrd="1" destOrd="0" presId="urn:microsoft.com/office/officeart/2005/8/layout/list1"/>
    <dgm:cxn modelId="{79E40A0E-23F7-344A-BA6B-FBA2F18605BB}" type="presParOf" srcId="{8489F974-6BF3-8F42-A759-2047DB48020E}" destId="{69B8D15F-114A-ED47-8F29-A5CFDE656126}" srcOrd="17" destOrd="0" presId="urn:microsoft.com/office/officeart/2005/8/layout/list1"/>
    <dgm:cxn modelId="{2CF9D525-B93E-1D47-B4A8-C79F170C9724}" type="presParOf" srcId="{8489F974-6BF3-8F42-A759-2047DB48020E}" destId="{E2E68795-0A53-2048-A2B2-35F72151E8C4}" srcOrd="18" destOrd="0" presId="urn:microsoft.com/office/officeart/2005/8/layout/list1"/>
    <dgm:cxn modelId="{DE417231-9040-7545-8502-86EBC6FC8842}" type="presParOf" srcId="{8489F974-6BF3-8F42-A759-2047DB48020E}" destId="{A005D664-3BF6-C549-A010-96152A904CC4}" srcOrd="19" destOrd="0" presId="urn:microsoft.com/office/officeart/2005/8/layout/list1"/>
    <dgm:cxn modelId="{B6770FA9-D851-FC4B-92AE-C5889E396202}" type="presParOf" srcId="{8489F974-6BF3-8F42-A759-2047DB48020E}" destId="{8D383905-35A6-9A4A-A29E-1B3C30417C02}" srcOrd="20" destOrd="0" presId="urn:microsoft.com/office/officeart/2005/8/layout/list1"/>
    <dgm:cxn modelId="{068E0250-6774-4F46-BDFA-7CD75E3CEBE3}" type="presParOf" srcId="{8D383905-35A6-9A4A-A29E-1B3C30417C02}" destId="{1A11B5CE-FC2C-EF46-A669-0FEFCEE8EAD1}" srcOrd="0" destOrd="0" presId="urn:microsoft.com/office/officeart/2005/8/layout/list1"/>
    <dgm:cxn modelId="{B16B5AC2-D8EA-1349-A433-071079C65295}" type="presParOf" srcId="{8D383905-35A6-9A4A-A29E-1B3C30417C02}" destId="{687A8AEB-8DEE-2441-B863-ED0639546162}" srcOrd="1" destOrd="0" presId="urn:microsoft.com/office/officeart/2005/8/layout/list1"/>
    <dgm:cxn modelId="{6C8F73B2-CABF-8243-8ACB-9DF4D554CA10}" type="presParOf" srcId="{8489F974-6BF3-8F42-A759-2047DB48020E}" destId="{75B1B4ED-97A8-1148-81A6-4EE6EC987A42}" srcOrd="21" destOrd="0" presId="urn:microsoft.com/office/officeart/2005/8/layout/list1"/>
    <dgm:cxn modelId="{21907A1A-39FC-3F49-A18A-F149B3A7A759}" type="presParOf" srcId="{8489F974-6BF3-8F42-A759-2047DB48020E}" destId="{662E40FC-55DD-984D-9E79-5DE5AC52021A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5799DB-414C-46F3-89B4-58D2BF65BF1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434C7B5-CD05-45ED-8444-F25644244AAE}">
      <dgm:prSet/>
      <dgm:spPr/>
      <dgm:t>
        <a:bodyPr/>
        <a:lstStyle/>
        <a:p>
          <a:r>
            <a:rPr lang="zh-CN" altLang="en-US" dirty="0"/>
            <a:t>睡眠</a:t>
          </a:r>
          <a:endParaRPr lang="en-US" b="1" dirty="0"/>
        </a:p>
      </dgm:t>
    </dgm:pt>
    <dgm:pt modelId="{27C7C37B-FBBD-4E32-9862-6CBCC7625213}" type="parTrans" cxnId="{3D3ABCB0-7617-40FD-9182-1352A40B5408}">
      <dgm:prSet/>
      <dgm:spPr/>
      <dgm:t>
        <a:bodyPr/>
        <a:lstStyle/>
        <a:p>
          <a:endParaRPr lang="en-US"/>
        </a:p>
      </dgm:t>
    </dgm:pt>
    <dgm:pt modelId="{D077A301-1D14-4C57-9FFA-CE81714FFA2F}" type="sibTrans" cxnId="{3D3ABCB0-7617-40FD-9182-1352A40B5408}">
      <dgm:prSet/>
      <dgm:spPr/>
      <dgm:t>
        <a:bodyPr/>
        <a:lstStyle/>
        <a:p>
          <a:endParaRPr lang="en-US"/>
        </a:p>
      </dgm:t>
    </dgm:pt>
    <dgm:pt modelId="{47F7B332-5DD4-43E4-9C50-D40D738B22F0}">
      <dgm:prSet/>
      <dgm:spPr/>
      <dgm:t>
        <a:bodyPr/>
        <a:lstStyle/>
        <a:p>
          <a:r>
            <a:rPr lang="zh-CN" altLang="en-US" dirty="0"/>
            <a:t>失眠</a:t>
          </a:r>
          <a:endParaRPr lang="en-US" dirty="0"/>
        </a:p>
      </dgm:t>
    </dgm:pt>
    <dgm:pt modelId="{4EC83A44-7B8B-46CA-8FA2-11017CE2B2B0}" type="parTrans" cxnId="{9E35AEB3-90C3-4822-8C02-1ED698D9916B}">
      <dgm:prSet/>
      <dgm:spPr/>
      <dgm:t>
        <a:bodyPr/>
        <a:lstStyle/>
        <a:p>
          <a:endParaRPr lang="en-US"/>
        </a:p>
      </dgm:t>
    </dgm:pt>
    <dgm:pt modelId="{8DC42093-0660-4479-B0E4-E076238506D1}" type="sibTrans" cxnId="{9E35AEB3-90C3-4822-8C02-1ED698D9916B}">
      <dgm:prSet/>
      <dgm:spPr/>
      <dgm:t>
        <a:bodyPr/>
        <a:lstStyle/>
        <a:p>
          <a:endParaRPr lang="en-US"/>
        </a:p>
      </dgm:t>
    </dgm:pt>
    <dgm:pt modelId="{4CB9264B-4F32-4B4D-8551-69B03B22ED3D}">
      <dgm:prSet/>
      <dgm:spPr/>
      <dgm:t>
        <a:bodyPr/>
        <a:lstStyle/>
        <a:p>
          <a:r>
            <a:rPr lang="zh-CN" altLang="en-US" dirty="0"/>
            <a:t>改变计划 </a:t>
          </a:r>
          <a:r>
            <a:rPr lang="en-US" altLang="zh-CN" dirty="0"/>
            <a:t>-</a:t>
          </a:r>
          <a:r>
            <a:rPr lang="zh-CN" altLang="en-US" dirty="0"/>
            <a:t> 行动方案</a:t>
          </a:r>
          <a:endParaRPr lang="en-US" dirty="0"/>
        </a:p>
      </dgm:t>
    </dgm:pt>
    <dgm:pt modelId="{450EB7DA-AC7B-4C83-B64F-6903D68E8732}" type="parTrans" cxnId="{A12E3DB8-E44A-4AB8-B117-A48D39733D78}">
      <dgm:prSet/>
      <dgm:spPr/>
      <dgm:t>
        <a:bodyPr/>
        <a:lstStyle/>
        <a:p>
          <a:endParaRPr lang="en-US"/>
        </a:p>
      </dgm:t>
    </dgm:pt>
    <dgm:pt modelId="{A17FB6E6-2AEC-4980-974C-07CC07CEBA81}" type="sibTrans" cxnId="{A12E3DB8-E44A-4AB8-B117-A48D39733D78}">
      <dgm:prSet/>
      <dgm:spPr/>
      <dgm:t>
        <a:bodyPr/>
        <a:lstStyle/>
        <a:p>
          <a:endParaRPr lang="en-US"/>
        </a:p>
      </dgm:t>
    </dgm:pt>
    <dgm:pt modelId="{2EB0A058-A9EB-4EAD-AA10-53F34DAD6014}">
      <dgm:prSet/>
      <dgm:spPr/>
      <dgm:t>
        <a:bodyPr/>
        <a:lstStyle/>
        <a:p>
          <a:r>
            <a:rPr lang="zh-CN" altLang="en-US" dirty="0"/>
            <a:t>高效沟通</a:t>
          </a:r>
          <a:endParaRPr lang="en-US" dirty="0"/>
        </a:p>
      </dgm:t>
    </dgm:pt>
    <dgm:pt modelId="{81D64683-E18C-40BF-BBB7-CAC59D3DD12D}" type="parTrans" cxnId="{B92C59C6-D514-4FA9-B13B-D6699872DE28}">
      <dgm:prSet/>
      <dgm:spPr/>
      <dgm:t>
        <a:bodyPr/>
        <a:lstStyle/>
        <a:p>
          <a:endParaRPr lang="en-US"/>
        </a:p>
      </dgm:t>
    </dgm:pt>
    <dgm:pt modelId="{B77EA805-62DD-41D4-A41B-54DD65194C54}" type="sibTrans" cxnId="{B92C59C6-D514-4FA9-B13B-D6699872DE28}">
      <dgm:prSet/>
      <dgm:spPr/>
      <dgm:t>
        <a:bodyPr/>
        <a:lstStyle/>
        <a:p>
          <a:endParaRPr lang="en-US"/>
        </a:p>
      </dgm:t>
    </dgm:pt>
    <dgm:pt modelId="{6A06311B-90F0-43AF-BBBF-BE7D0011C456}">
      <dgm:prSet/>
      <dgm:spPr/>
      <dgm:t>
        <a:bodyPr/>
        <a:lstStyle/>
        <a:p>
          <a:r>
            <a:rPr lang="en-US" dirty="0" err="1"/>
            <a:t>红转绿</a:t>
          </a:r>
          <a:endParaRPr lang="en-US" dirty="0"/>
        </a:p>
      </dgm:t>
    </dgm:pt>
    <dgm:pt modelId="{B61DA643-ACA7-4AC2-8D05-7F96FFEE16F8}" type="parTrans" cxnId="{34FC6E48-7870-46CC-906A-9E2FA0B24B62}">
      <dgm:prSet/>
      <dgm:spPr/>
      <dgm:t>
        <a:bodyPr/>
        <a:lstStyle/>
        <a:p>
          <a:endParaRPr lang="en-US"/>
        </a:p>
      </dgm:t>
    </dgm:pt>
    <dgm:pt modelId="{13902814-1D67-4176-9681-84A1706C76E9}" type="sibTrans" cxnId="{34FC6E48-7870-46CC-906A-9E2FA0B24B62}">
      <dgm:prSet/>
      <dgm:spPr/>
      <dgm:t>
        <a:bodyPr/>
        <a:lstStyle/>
        <a:p>
          <a:endParaRPr lang="en-US"/>
        </a:p>
      </dgm:t>
    </dgm:pt>
    <dgm:pt modelId="{17CC5355-6E5D-4A45-9B7E-222EC86163E0}">
      <dgm:prSet/>
      <dgm:spPr/>
      <dgm:t>
        <a:bodyPr/>
        <a:lstStyle/>
        <a:p>
          <a:r>
            <a:rPr lang="en-US" dirty="0" err="1"/>
            <a:t>非技术书籍</a:t>
          </a:r>
          <a:endParaRPr lang="en-US" dirty="0"/>
        </a:p>
      </dgm:t>
    </dgm:pt>
    <dgm:pt modelId="{FB56E81A-1B18-724B-9D97-B4C329FD209F}" type="parTrans" cxnId="{3AF3D783-4814-204F-8C30-D81458B5F3BD}">
      <dgm:prSet/>
      <dgm:spPr/>
      <dgm:t>
        <a:bodyPr/>
        <a:lstStyle/>
        <a:p>
          <a:endParaRPr lang="en-US"/>
        </a:p>
      </dgm:t>
    </dgm:pt>
    <dgm:pt modelId="{B71A5B72-AD03-3F4C-AD42-225AC35EAB71}" type="sibTrans" cxnId="{3AF3D783-4814-204F-8C30-D81458B5F3BD}">
      <dgm:prSet/>
      <dgm:spPr/>
      <dgm:t>
        <a:bodyPr/>
        <a:lstStyle/>
        <a:p>
          <a:endParaRPr lang="en-US"/>
        </a:p>
      </dgm:t>
    </dgm:pt>
    <dgm:pt modelId="{8489F974-6BF3-8F42-A759-2047DB48020E}" type="pres">
      <dgm:prSet presAssocID="{075799DB-414C-46F3-89B4-58D2BF65BF12}" presName="linear" presStyleCnt="0">
        <dgm:presLayoutVars>
          <dgm:dir/>
          <dgm:animLvl val="lvl"/>
          <dgm:resizeHandles val="exact"/>
        </dgm:presLayoutVars>
      </dgm:prSet>
      <dgm:spPr/>
    </dgm:pt>
    <dgm:pt modelId="{D9240D88-0BA6-4846-AB4F-04EB0EAF73AB}" type="pres">
      <dgm:prSet presAssocID="{9434C7B5-CD05-45ED-8444-F25644244AAE}" presName="parentLin" presStyleCnt="0"/>
      <dgm:spPr/>
    </dgm:pt>
    <dgm:pt modelId="{4DB09CFA-4C1B-1547-85D4-96BBFE8A6387}" type="pres">
      <dgm:prSet presAssocID="{9434C7B5-CD05-45ED-8444-F25644244AAE}" presName="parentLeftMargin" presStyleLbl="node1" presStyleIdx="0" presStyleCnt="6"/>
      <dgm:spPr/>
    </dgm:pt>
    <dgm:pt modelId="{C005564E-C71D-1447-B4F7-2E3BA04DFE87}" type="pres">
      <dgm:prSet presAssocID="{9434C7B5-CD05-45ED-8444-F25644244AA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A54C4F7-26C6-7A43-BA34-1EF93090CE65}" type="pres">
      <dgm:prSet presAssocID="{9434C7B5-CD05-45ED-8444-F25644244AAE}" presName="negativeSpace" presStyleCnt="0"/>
      <dgm:spPr/>
    </dgm:pt>
    <dgm:pt modelId="{128DB825-C3BF-E341-AD4C-6947D7E2103A}" type="pres">
      <dgm:prSet presAssocID="{9434C7B5-CD05-45ED-8444-F25644244AAE}" presName="childText" presStyleLbl="conFgAcc1" presStyleIdx="0" presStyleCnt="6">
        <dgm:presLayoutVars>
          <dgm:bulletEnabled val="1"/>
        </dgm:presLayoutVars>
      </dgm:prSet>
      <dgm:spPr/>
    </dgm:pt>
    <dgm:pt modelId="{85263D13-B94E-7648-A060-4147B331EA8A}" type="pres">
      <dgm:prSet presAssocID="{D077A301-1D14-4C57-9FFA-CE81714FFA2F}" presName="spaceBetweenRectangles" presStyleCnt="0"/>
      <dgm:spPr/>
    </dgm:pt>
    <dgm:pt modelId="{0F6972F3-B819-CD44-8B9C-A915F7A97B6B}" type="pres">
      <dgm:prSet presAssocID="{47F7B332-5DD4-43E4-9C50-D40D738B22F0}" presName="parentLin" presStyleCnt="0"/>
      <dgm:spPr/>
    </dgm:pt>
    <dgm:pt modelId="{20BB127D-37F4-8548-9676-047E3C1A62C7}" type="pres">
      <dgm:prSet presAssocID="{47F7B332-5DD4-43E4-9C50-D40D738B22F0}" presName="parentLeftMargin" presStyleLbl="node1" presStyleIdx="0" presStyleCnt="6"/>
      <dgm:spPr/>
    </dgm:pt>
    <dgm:pt modelId="{656CE441-6DB2-0E49-B5A2-ED07E4D313DE}" type="pres">
      <dgm:prSet presAssocID="{47F7B332-5DD4-43E4-9C50-D40D738B22F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3F34C64-C91D-9D46-BE06-40036061D1A3}" type="pres">
      <dgm:prSet presAssocID="{47F7B332-5DD4-43E4-9C50-D40D738B22F0}" presName="negativeSpace" presStyleCnt="0"/>
      <dgm:spPr/>
    </dgm:pt>
    <dgm:pt modelId="{299E822D-5F7C-FE4F-84E1-7AF68605B91A}" type="pres">
      <dgm:prSet presAssocID="{47F7B332-5DD4-43E4-9C50-D40D738B22F0}" presName="childText" presStyleLbl="conFgAcc1" presStyleIdx="1" presStyleCnt="6">
        <dgm:presLayoutVars>
          <dgm:bulletEnabled val="1"/>
        </dgm:presLayoutVars>
      </dgm:prSet>
      <dgm:spPr/>
    </dgm:pt>
    <dgm:pt modelId="{038764F3-FD7B-8B41-93EE-7271C35C5206}" type="pres">
      <dgm:prSet presAssocID="{8DC42093-0660-4479-B0E4-E076238506D1}" presName="spaceBetweenRectangles" presStyleCnt="0"/>
      <dgm:spPr/>
    </dgm:pt>
    <dgm:pt modelId="{23D10C7D-462A-FB44-A33D-4D9D92547A21}" type="pres">
      <dgm:prSet presAssocID="{4CB9264B-4F32-4B4D-8551-69B03B22ED3D}" presName="parentLin" presStyleCnt="0"/>
      <dgm:spPr/>
    </dgm:pt>
    <dgm:pt modelId="{01F01775-BB2F-2E44-82C8-399D9641A500}" type="pres">
      <dgm:prSet presAssocID="{4CB9264B-4F32-4B4D-8551-69B03B22ED3D}" presName="parentLeftMargin" presStyleLbl="node1" presStyleIdx="1" presStyleCnt="6"/>
      <dgm:spPr/>
    </dgm:pt>
    <dgm:pt modelId="{E7231B8D-2DA0-6942-9F24-579EF550EC4A}" type="pres">
      <dgm:prSet presAssocID="{4CB9264B-4F32-4B4D-8551-69B03B22ED3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A3FAED6-D206-524F-84CA-57497AAAA919}" type="pres">
      <dgm:prSet presAssocID="{4CB9264B-4F32-4B4D-8551-69B03B22ED3D}" presName="negativeSpace" presStyleCnt="0"/>
      <dgm:spPr/>
    </dgm:pt>
    <dgm:pt modelId="{9DD9E878-2C38-1E44-8384-48AEF448EE6B}" type="pres">
      <dgm:prSet presAssocID="{4CB9264B-4F32-4B4D-8551-69B03B22ED3D}" presName="childText" presStyleLbl="conFgAcc1" presStyleIdx="2" presStyleCnt="6">
        <dgm:presLayoutVars>
          <dgm:bulletEnabled val="1"/>
        </dgm:presLayoutVars>
      </dgm:prSet>
      <dgm:spPr/>
    </dgm:pt>
    <dgm:pt modelId="{4B38D159-C22B-9C41-ABDC-FC411C02A84F}" type="pres">
      <dgm:prSet presAssocID="{A17FB6E6-2AEC-4980-974C-07CC07CEBA81}" presName="spaceBetweenRectangles" presStyleCnt="0"/>
      <dgm:spPr/>
    </dgm:pt>
    <dgm:pt modelId="{4BA57F17-94B9-8048-B68F-80824EAED378}" type="pres">
      <dgm:prSet presAssocID="{2EB0A058-A9EB-4EAD-AA10-53F34DAD6014}" presName="parentLin" presStyleCnt="0"/>
      <dgm:spPr/>
    </dgm:pt>
    <dgm:pt modelId="{5BAD4726-1465-384F-AEC1-A1A071E9D91D}" type="pres">
      <dgm:prSet presAssocID="{2EB0A058-A9EB-4EAD-AA10-53F34DAD6014}" presName="parentLeftMargin" presStyleLbl="node1" presStyleIdx="2" presStyleCnt="6"/>
      <dgm:spPr/>
    </dgm:pt>
    <dgm:pt modelId="{7C0D4AC2-A0F8-A449-AFF0-7AF259B490A1}" type="pres">
      <dgm:prSet presAssocID="{2EB0A058-A9EB-4EAD-AA10-53F34DAD601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848922E-186D-7342-884D-B7601E90E00E}" type="pres">
      <dgm:prSet presAssocID="{2EB0A058-A9EB-4EAD-AA10-53F34DAD6014}" presName="negativeSpace" presStyleCnt="0"/>
      <dgm:spPr/>
    </dgm:pt>
    <dgm:pt modelId="{A054E36E-57F2-824F-BCFE-9FA2B988E260}" type="pres">
      <dgm:prSet presAssocID="{2EB0A058-A9EB-4EAD-AA10-53F34DAD6014}" presName="childText" presStyleLbl="conFgAcc1" presStyleIdx="3" presStyleCnt="6">
        <dgm:presLayoutVars>
          <dgm:bulletEnabled val="1"/>
        </dgm:presLayoutVars>
      </dgm:prSet>
      <dgm:spPr/>
    </dgm:pt>
    <dgm:pt modelId="{614559E0-900F-8D45-91D5-276102A7F029}" type="pres">
      <dgm:prSet presAssocID="{B77EA805-62DD-41D4-A41B-54DD65194C54}" presName="spaceBetweenRectangles" presStyleCnt="0"/>
      <dgm:spPr/>
    </dgm:pt>
    <dgm:pt modelId="{D4270361-0C83-7548-ACFF-D4B1191241A5}" type="pres">
      <dgm:prSet presAssocID="{6A06311B-90F0-43AF-BBBF-BE7D0011C456}" presName="parentLin" presStyleCnt="0"/>
      <dgm:spPr/>
    </dgm:pt>
    <dgm:pt modelId="{AE689E23-EB5D-0B45-8D82-692E1891737C}" type="pres">
      <dgm:prSet presAssocID="{6A06311B-90F0-43AF-BBBF-BE7D0011C456}" presName="parentLeftMargin" presStyleLbl="node1" presStyleIdx="3" presStyleCnt="6"/>
      <dgm:spPr/>
    </dgm:pt>
    <dgm:pt modelId="{D461D1FA-10B1-D847-9E60-7340C37FD183}" type="pres">
      <dgm:prSet presAssocID="{6A06311B-90F0-43AF-BBBF-BE7D0011C45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9B8D15F-114A-ED47-8F29-A5CFDE656126}" type="pres">
      <dgm:prSet presAssocID="{6A06311B-90F0-43AF-BBBF-BE7D0011C456}" presName="negativeSpace" presStyleCnt="0"/>
      <dgm:spPr/>
    </dgm:pt>
    <dgm:pt modelId="{E2E68795-0A53-2048-A2B2-35F72151E8C4}" type="pres">
      <dgm:prSet presAssocID="{6A06311B-90F0-43AF-BBBF-BE7D0011C456}" presName="childText" presStyleLbl="conFgAcc1" presStyleIdx="4" presStyleCnt="6">
        <dgm:presLayoutVars>
          <dgm:bulletEnabled val="1"/>
        </dgm:presLayoutVars>
      </dgm:prSet>
      <dgm:spPr/>
    </dgm:pt>
    <dgm:pt modelId="{E1BB3B2B-CB88-4E43-8D8E-989D579BA15F}" type="pres">
      <dgm:prSet presAssocID="{13902814-1D67-4176-9681-84A1706C76E9}" presName="spaceBetweenRectangles" presStyleCnt="0"/>
      <dgm:spPr/>
    </dgm:pt>
    <dgm:pt modelId="{B50C4931-FF9D-A749-8640-58772A4591B8}" type="pres">
      <dgm:prSet presAssocID="{17CC5355-6E5D-4A45-9B7E-222EC86163E0}" presName="parentLin" presStyleCnt="0"/>
      <dgm:spPr/>
    </dgm:pt>
    <dgm:pt modelId="{992FA922-8049-7342-A2C1-D9430E82F042}" type="pres">
      <dgm:prSet presAssocID="{17CC5355-6E5D-4A45-9B7E-222EC86163E0}" presName="parentLeftMargin" presStyleLbl="node1" presStyleIdx="4" presStyleCnt="6"/>
      <dgm:spPr/>
    </dgm:pt>
    <dgm:pt modelId="{C8E06336-0297-DB44-A500-08EB3298AA55}" type="pres">
      <dgm:prSet presAssocID="{17CC5355-6E5D-4A45-9B7E-222EC86163E0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BC7DB128-4854-A647-A35A-FFB806A14B46}" type="pres">
      <dgm:prSet presAssocID="{17CC5355-6E5D-4A45-9B7E-222EC86163E0}" presName="negativeSpace" presStyleCnt="0"/>
      <dgm:spPr/>
    </dgm:pt>
    <dgm:pt modelId="{C844D5EB-994B-4241-A53F-D108995C00F9}" type="pres">
      <dgm:prSet presAssocID="{17CC5355-6E5D-4A45-9B7E-222EC86163E0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2DD9FD04-8E35-4C4F-A246-10F68836DB68}" type="presOf" srcId="{2EB0A058-A9EB-4EAD-AA10-53F34DAD6014}" destId="{7C0D4AC2-A0F8-A449-AFF0-7AF259B490A1}" srcOrd="1" destOrd="0" presId="urn:microsoft.com/office/officeart/2005/8/layout/list1"/>
    <dgm:cxn modelId="{39A41021-9712-9944-8B43-3CA1A84E1E8A}" type="presOf" srcId="{47F7B332-5DD4-43E4-9C50-D40D738B22F0}" destId="{20BB127D-37F4-8548-9676-047E3C1A62C7}" srcOrd="0" destOrd="0" presId="urn:microsoft.com/office/officeart/2005/8/layout/list1"/>
    <dgm:cxn modelId="{1E705D45-E22C-B541-A2E5-1B809191E3FB}" type="presOf" srcId="{4CB9264B-4F32-4B4D-8551-69B03B22ED3D}" destId="{01F01775-BB2F-2E44-82C8-399D9641A500}" srcOrd="0" destOrd="0" presId="urn:microsoft.com/office/officeart/2005/8/layout/list1"/>
    <dgm:cxn modelId="{34FC6E48-7870-46CC-906A-9E2FA0B24B62}" srcId="{075799DB-414C-46F3-89B4-58D2BF65BF12}" destId="{6A06311B-90F0-43AF-BBBF-BE7D0011C456}" srcOrd="4" destOrd="0" parTransId="{B61DA643-ACA7-4AC2-8D05-7F96FFEE16F8}" sibTransId="{13902814-1D67-4176-9681-84A1706C76E9}"/>
    <dgm:cxn modelId="{FEE2424E-1563-5042-8628-6ACC92325CA2}" type="presOf" srcId="{075799DB-414C-46F3-89B4-58D2BF65BF12}" destId="{8489F974-6BF3-8F42-A759-2047DB48020E}" srcOrd="0" destOrd="0" presId="urn:microsoft.com/office/officeart/2005/8/layout/list1"/>
    <dgm:cxn modelId="{342EA970-C163-1045-BA44-70E10EF9FB5A}" type="presOf" srcId="{4CB9264B-4F32-4B4D-8551-69B03B22ED3D}" destId="{E7231B8D-2DA0-6942-9F24-579EF550EC4A}" srcOrd="1" destOrd="0" presId="urn:microsoft.com/office/officeart/2005/8/layout/list1"/>
    <dgm:cxn modelId="{82E1BF78-6CF1-FF4C-9B45-C9DDB67B9721}" type="presOf" srcId="{17CC5355-6E5D-4A45-9B7E-222EC86163E0}" destId="{992FA922-8049-7342-A2C1-D9430E82F042}" srcOrd="0" destOrd="0" presId="urn:microsoft.com/office/officeart/2005/8/layout/list1"/>
    <dgm:cxn modelId="{986F7D81-6888-814B-ABEB-9556BA4F7843}" type="presOf" srcId="{6A06311B-90F0-43AF-BBBF-BE7D0011C456}" destId="{AE689E23-EB5D-0B45-8D82-692E1891737C}" srcOrd="0" destOrd="0" presId="urn:microsoft.com/office/officeart/2005/8/layout/list1"/>
    <dgm:cxn modelId="{CB58C581-5528-DB47-BCB2-5E9E6C5944F2}" type="presOf" srcId="{2EB0A058-A9EB-4EAD-AA10-53F34DAD6014}" destId="{5BAD4726-1465-384F-AEC1-A1A071E9D91D}" srcOrd="0" destOrd="0" presId="urn:microsoft.com/office/officeart/2005/8/layout/list1"/>
    <dgm:cxn modelId="{3AF3D783-4814-204F-8C30-D81458B5F3BD}" srcId="{075799DB-414C-46F3-89B4-58D2BF65BF12}" destId="{17CC5355-6E5D-4A45-9B7E-222EC86163E0}" srcOrd="5" destOrd="0" parTransId="{FB56E81A-1B18-724B-9D97-B4C329FD209F}" sibTransId="{B71A5B72-AD03-3F4C-AD42-225AC35EAB71}"/>
    <dgm:cxn modelId="{2FF6C293-084E-144E-BB16-1657F371623D}" type="presOf" srcId="{9434C7B5-CD05-45ED-8444-F25644244AAE}" destId="{C005564E-C71D-1447-B4F7-2E3BA04DFE87}" srcOrd="1" destOrd="0" presId="urn:microsoft.com/office/officeart/2005/8/layout/list1"/>
    <dgm:cxn modelId="{E119B894-4A86-0446-B006-13EC53F69B83}" type="presOf" srcId="{17CC5355-6E5D-4A45-9B7E-222EC86163E0}" destId="{C8E06336-0297-DB44-A500-08EB3298AA55}" srcOrd="1" destOrd="0" presId="urn:microsoft.com/office/officeart/2005/8/layout/list1"/>
    <dgm:cxn modelId="{03A4C39B-547D-2B4B-9F53-BAD07167DAA1}" type="presOf" srcId="{47F7B332-5DD4-43E4-9C50-D40D738B22F0}" destId="{656CE441-6DB2-0E49-B5A2-ED07E4D313DE}" srcOrd="1" destOrd="0" presId="urn:microsoft.com/office/officeart/2005/8/layout/list1"/>
    <dgm:cxn modelId="{3D3ABCB0-7617-40FD-9182-1352A40B5408}" srcId="{075799DB-414C-46F3-89B4-58D2BF65BF12}" destId="{9434C7B5-CD05-45ED-8444-F25644244AAE}" srcOrd="0" destOrd="0" parTransId="{27C7C37B-FBBD-4E32-9862-6CBCC7625213}" sibTransId="{D077A301-1D14-4C57-9FFA-CE81714FFA2F}"/>
    <dgm:cxn modelId="{9E35AEB3-90C3-4822-8C02-1ED698D9916B}" srcId="{075799DB-414C-46F3-89B4-58D2BF65BF12}" destId="{47F7B332-5DD4-43E4-9C50-D40D738B22F0}" srcOrd="1" destOrd="0" parTransId="{4EC83A44-7B8B-46CA-8FA2-11017CE2B2B0}" sibTransId="{8DC42093-0660-4479-B0E4-E076238506D1}"/>
    <dgm:cxn modelId="{A12E3DB8-E44A-4AB8-B117-A48D39733D78}" srcId="{075799DB-414C-46F3-89B4-58D2BF65BF12}" destId="{4CB9264B-4F32-4B4D-8551-69B03B22ED3D}" srcOrd="2" destOrd="0" parTransId="{450EB7DA-AC7B-4C83-B64F-6903D68E8732}" sibTransId="{A17FB6E6-2AEC-4980-974C-07CC07CEBA81}"/>
    <dgm:cxn modelId="{B92C59C6-D514-4FA9-B13B-D6699872DE28}" srcId="{075799DB-414C-46F3-89B4-58D2BF65BF12}" destId="{2EB0A058-A9EB-4EAD-AA10-53F34DAD6014}" srcOrd="3" destOrd="0" parTransId="{81D64683-E18C-40BF-BBB7-CAC59D3DD12D}" sibTransId="{B77EA805-62DD-41D4-A41B-54DD65194C54}"/>
    <dgm:cxn modelId="{F42DCDCC-5C91-5446-AE02-1EEE82EFFE5C}" type="presOf" srcId="{6A06311B-90F0-43AF-BBBF-BE7D0011C456}" destId="{D461D1FA-10B1-D847-9E60-7340C37FD183}" srcOrd="1" destOrd="0" presId="urn:microsoft.com/office/officeart/2005/8/layout/list1"/>
    <dgm:cxn modelId="{09CE89F3-5AB0-3749-8C63-DD1D86ED6067}" type="presOf" srcId="{9434C7B5-CD05-45ED-8444-F25644244AAE}" destId="{4DB09CFA-4C1B-1547-85D4-96BBFE8A6387}" srcOrd="0" destOrd="0" presId="urn:microsoft.com/office/officeart/2005/8/layout/list1"/>
    <dgm:cxn modelId="{D0AE32E0-AF54-F448-BD81-1A893BFEA096}" type="presParOf" srcId="{8489F974-6BF3-8F42-A759-2047DB48020E}" destId="{D9240D88-0BA6-4846-AB4F-04EB0EAF73AB}" srcOrd="0" destOrd="0" presId="urn:microsoft.com/office/officeart/2005/8/layout/list1"/>
    <dgm:cxn modelId="{8665EC38-FE92-AC41-BE5B-5EA79E9ED6F8}" type="presParOf" srcId="{D9240D88-0BA6-4846-AB4F-04EB0EAF73AB}" destId="{4DB09CFA-4C1B-1547-85D4-96BBFE8A6387}" srcOrd="0" destOrd="0" presId="urn:microsoft.com/office/officeart/2005/8/layout/list1"/>
    <dgm:cxn modelId="{033BDFE3-9FB0-4D40-B22E-FFF5274E773F}" type="presParOf" srcId="{D9240D88-0BA6-4846-AB4F-04EB0EAF73AB}" destId="{C005564E-C71D-1447-B4F7-2E3BA04DFE87}" srcOrd="1" destOrd="0" presId="urn:microsoft.com/office/officeart/2005/8/layout/list1"/>
    <dgm:cxn modelId="{905D37F2-2807-D743-A508-4E21D1EB2FA9}" type="presParOf" srcId="{8489F974-6BF3-8F42-A759-2047DB48020E}" destId="{1A54C4F7-26C6-7A43-BA34-1EF93090CE65}" srcOrd="1" destOrd="0" presId="urn:microsoft.com/office/officeart/2005/8/layout/list1"/>
    <dgm:cxn modelId="{DD3EE30E-8E7F-C740-9FFD-F90590DD164C}" type="presParOf" srcId="{8489F974-6BF3-8F42-A759-2047DB48020E}" destId="{128DB825-C3BF-E341-AD4C-6947D7E2103A}" srcOrd="2" destOrd="0" presId="urn:microsoft.com/office/officeart/2005/8/layout/list1"/>
    <dgm:cxn modelId="{AD51CD30-5C9C-5E44-ABAE-A2A5EFB0BD6E}" type="presParOf" srcId="{8489F974-6BF3-8F42-A759-2047DB48020E}" destId="{85263D13-B94E-7648-A060-4147B331EA8A}" srcOrd="3" destOrd="0" presId="urn:microsoft.com/office/officeart/2005/8/layout/list1"/>
    <dgm:cxn modelId="{04C8ED6C-4552-554F-96A0-F853C23747BE}" type="presParOf" srcId="{8489F974-6BF3-8F42-A759-2047DB48020E}" destId="{0F6972F3-B819-CD44-8B9C-A915F7A97B6B}" srcOrd="4" destOrd="0" presId="urn:microsoft.com/office/officeart/2005/8/layout/list1"/>
    <dgm:cxn modelId="{16460F9F-5D57-1148-BC90-02429390EA7C}" type="presParOf" srcId="{0F6972F3-B819-CD44-8B9C-A915F7A97B6B}" destId="{20BB127D-37F4-8548-9676-047E3C1A62C7}" srcOrd="0" destOrd="0" presId="urn:microsoft.com/office/officeart/2005/8/layout/list1"/>
    <dgm:cxn modelId="{CE3290BF-7D51-684A-A257-934183F6F4DE}" type="presParOf" srcId="{0F6972F3-B819-CD44-8B9C-A915F7A97B6B}" destId="{656CE441-6DB2-0E49-B5A2-ED07E4D313DE}" srcOrd="1" destOrd="0" presId="urn:microsoft.com/office/officeart/2005/8/layout/list1"/>
    <dgm:cxn modelId="{DD9B203C-FF67-D54B-B39E-D617047954A5}" type="presParOf" srcId="{8489F974-6BF3-8F42-A759-2047DB48020E}" destId="{A3F34C64-C91D-9D46-BE06-40036061D1A3}" srcOrd="5" destOrd="0" presId="urn:microsoft.com/office/officeart/2005/8/layout/list1"/>
    <dgm:cxn modelId="{89329D89-5155-5940-B438-5D4B4A2279A5}" type="presParOf" srcId="{8489F974-6BF3-8F42-A759-2047DB48020E}" destId="{299E822D-5F7C-FE4F-84E1-7AF68605B91A}" srcOrd="6" destOrd="0" presId="urn:microsoft.com/office/officeart/2005/8/layout/list1"/>
    <dgm:cxn modelId="{1AB8ACED-93EA-1D4A-BA0D-56A419691DB3}" type="presParOf" srcId="{8489F974-6BF3-8F42-A759-2047DB48020E}" destId="{038764F3-FD7B-8B41-93EE-7271C35C5206}" srcOrd="7" destOrd="0" presId="urn:microsoft.com/office/officeart/2005/8/layout/list1"/>
    <dgm:cxn modelId="{9433C24A-32A1-5141-A336-10335E9B10FF}" type="presParOf" srcId="{8489F974-6BF3-8F42-A759-2047DB48020E}" destId="{23D10C7D-462A-FB44-A33D-4D9D92547A21}" srcOrd="8" destOrd="0" presId="urn:microsoft.com/office/officeart/2005/8/layout/list1"/>
    <dgm:cxn modelId="{5C925040-BC42-2B44-9549-B1E143E2FAAD}" type="presParOf" srcId="{23D10C7D-462A-FB44-A33D-4D9D92547A21}" destId="{01F01775-BB2F-2E44-82C8-399D9641A500}" srcOrd="0" destOrd="0" presId="urn:microsoft.com/office/officeart/2005/8/layout/list1"/>
    <dgm:cxn modelId="{5F48EDD1-AA03-3841-8E81-37FC5C7BB7BF}" type="presParOf" srcId="{23D10C7D-462A-FB44-A33D-4D9D92547A21}" destId="{E7231B8D-2DA0-6942-9F24-579EF550EC4A}" srcOrd="1" destOrd="0" presId="urn:microsoft.com/office/officeart/2005/8/layout/list1"/>
    <dgm:cxn modelId="{99363304-FBFE-E94E-985C-46F012803789}" type="presParOf" srcId="{8489F974-6BF3-8F42-A759-2047DB48020E}" destId="{3A3FAED6-D206-524F-84CA-57497AAAA919}" srcOrd="9" destOrd="0" presId="urn:microsoft.com/office/officeart/2005/8/layout/list1"/>
    <dgm:cxn modelId="{0B08A121-F509-5F4A-A6DA-7F5AE1A45661}" type="presParOf" srcId="{8489F974-6BF3-8F42-A759-2047DB48020E}" destId="{9DD9E878-2C38-1E44-8384-48AEF448EE6B}" srcOrd="10" destOrd="0" presId="urn:microsoft.com/office/officeart/2005/8/layout/list1"/>
    <dgm:cxn modelId="{F3C0D430-53CF-4540-BAF9-58F00CE62B27}" type="presParOf" srcId="{8489F974-6BF3-8F42-A759-2047DB48020E}" destId="{4B38D159-C22B-9C41-ABDC-FC411C02A84F}" srcOrd="11" destOrd="0" presId="urn:microsoft.com/office/officeart/2005/8/layout/list1"/>
    <dgm:cxn modelId="{997A7E29-BE43-9549-BA33-3B847999C586}" type="presParOf" srcId="{8489F974-6BF3-8F42-A759-2047DB48020E}" destId="{4BA57F17-94B9-8048-B68F-80824EAED378}" srcOrd="12" destOrd="0" presId="urn:microsoft.com/office/officeart/2005/8/layout/list1"/>
    <dgm:cxn modelId="{A3694880-A180-7841-960D-D9D29E516E72}" type="presParOf" srcId="{4BA57F17-94B9-8048-B68F-80824EAED378}" destId="{5BAD4726-1465-384F-AEC1-A1A071E9D91D}" srcOrd="0" destOrd="0" presId="urn:microsoft.com/office/officeart/2005/8/layout/list1"/>
    <dgm:cxn modelId="{0B4AF9ED-4D3F-EA40-A533-B87C37741CB3}" type="presParOf" srcId="{4BA57F17-94B9-8048-B68F-80824EAED378}" destId="{7C0D4AC2-A0F8-A449-AFF0-7AF259B490A1}" srcOrd="1" destOrd="0" presId="urn:microsoft.com/office/officeart/2005/8/layout/list1"/>
    <dgm:cxn modelId="{F8D7EC3C-B977-6149-8FE9-CA482EBB949B}" type="presParOf" srcId="{8489F974-6BF3-8F42-A759-2047DB48020E}" destId="{8848922E-186D-7342-884D-B7601E90E00E}" srcOrd="13" destOrd="0" presId="urn:microsoft.com/office/officeart/2005/8/layout/list1"/>
    <dgm:cxn modelId="{E668E446-B5B9-6A4B-B9BC-37C78F466284}" type="presParOf" srcId="{8489F974-6BF3-8F42-A759-2047DB48020E}" destId="{A054E36E-57F2-824F-BCFE-9FA2B988E260}" srcOrd="14" destOrd="0" presId="urn:microsoft.com/office/officeart/2005/8/layout/list1"/>
    <dgm:cxn modelId="{03EA6BB2-9325-7549-BADB-E9AC1C886F4A}" type="presParOf" srcId="{8489F974-6BF3-8F42-A759-2047DB48020E}" destId="{614559E0-900F-8D45-91D5-276102A7F029}" srcOrd="15" destOrd="0" presId="urn:microsoft.com/office/officeart/2005/8/layout/list1"/>
    <dgm:cxn modelId="{82EE8E75-1367-944B-8B0D-344514B9F4DE}" type="presParOf" srcId="{8489F974-6BF3-8F42-A759-2047DB48020E}" destId="{D4270361-0C83-7548-ACFF-D4B1191241A5}" srcOrd="16" destOrd="0" presId="urn:microsoft.com/office/officeart/2005/8/layout/list1"/>
    <dgm:cxn modelId="{9A9FED9C-9DE8-A54C-992F-9BF969C04B87}" type="presParOf" srcId="{D4270361-0C83-7548-ACFF-D4B1191241A5}" destId="{AE689E23-EB5D-0B45-8D82-692E1891737C}" srcOrd="0" destOrd="0" presId="urn:microsoft.com/office/officeart/2005/8/layout/list1"/>
    <dgm:cxn modelId="{D3629EB5-46AE-BD4D-89BF-516BA65C759D}" type="presParOf" srcId="{D4270361-0C83-7548-ACFF-D4B1191241A5}" destId="{D461D1FA-10B1-D847-9E60-7340C37FD183}" srcOrd="1" destOrd="0" presId="urn:microsoft.com/office/officeart/2005/8/layout/list1"/>
    <dgm:cxn modelId="{79E40A0E-23F7-344A-BA6B-FBA2F18605BB}" type="presParOf" srcId="{8489F974-6BF3-8F42-A759-2047DB48020E}" destId="{69B8D15F-114A-ED47-8F29-A5CFDE656126}" srcOrd="17" destOrd="0" presId="urn:microsoft.com/office/officeart/2005/8/layout/list1"/>
    <dgm:cxn modelId="{2CF9D525-B93E-1D47-B4A8-C79F170C9724}" type="presParOf" srcId="{8489F974-6BF3-8F42-A759-2047DB48020E}" destId="{E2E68795-0A53-2048-A2B2-35F72151E8C4}" srcOrd="18" destOrd="0" presId="urn:microsoft.com/office/officeart/2005/8/layout/list1"/>
    <dgm:cxn modelId="{B4DDD60E-C2F6-E744-BDA6-87D170AE2AD0}" type="presParOf" srcId="{8489F974-6BF3-8F42-A759-2047DB48020E}" destId="{E1BB3B2B-CB88-4E43-8D8E-989D579BA15F}" srcOrd="19" destOrd="0" presId="urn:microsoft.com/office/officeart/2005/8/layout/list1"/>
    <dgm:cxn modelId="{84D79E19-9FE7-0449-A949-341B7BB8A39E}" type="presParOf" srcId="{8489F974-6BF3-8F42-A759-2047DB48020E}" destId="{B50C4931-FF9D-A749-8640-58772A4591B8}" srcOrd="20" destOrd="0" presId="urn:microsoft.com/office/officeart/2005/8/layout/list1"/>
    <dgm:cxn modelId="{F2C5B929-88E2-2F43-8CB2-8D788C2C5E4E}" type="presParOf" srcId="{B50C4931-FF9D-A749-8640-58772A4591B8}" destId="{992FA922-8049-7342-A2C1-D9430E82F042}" srcOrd="0" destOrd="0" presId="urn:microsoft.com/office/officeart/2005/8/layout/list1"/>
    <dgm:cxn modelId="{15DCB838-9E45-D342-9C9B-55C445DD3A40}" type="presParOf" srcId="{B50C4931-FF9D-A749-8640-58772A4591B8}" destId="{C8E06336-0297-DB44-A500-08EB3298AA55}" srcOrd="1" destOrd="0" presId="urn:microsoft.com/office/officeart/2005/8/layout/list1"/>
    <dgm:cxn modelId="{C2B8E6EE-07B4-0543-B3E6-D52C494A060F}" type="presParOf" srcId="{8489F974-6BF3-8F42-A759-2047DB48020E}" destId="{BC7DB128-4854-A647-A35A-FFB806A14B46}" srcOrd="21" destOrd="0" presId="urn:microsoft.com/office/officeart/2005/8/layout/list1"/>
    <dgm:cxn modelId="{B0AE7767-F552-1E4D-A236-2E2B9327100E}" type="presParOf" srcId="{8489F974-6BF3-8F42-A759-2047DB48020E}" destId="{C844D5EB-994B-4241-A53F-D108995C00F9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5799DB-414C-46F3-89B4-58D2BF65BF1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434C7B5-CD05-45ED-8444-F25644244AAE}">
      <dgm:prSet/>
      <dgm:spPr/>
      <dgm:t>
        <a:bodyPr/>
        <a:lstStyle/>
        <a:p>
          <a:r>
            <a:rPr lang="zh-CN" altLang="en-US" b="1" i="0" dirty="0"/>
            <a:t>感激与欣赏</a:t>
          </a:r>
          <a:endParaRPr lang="en-US" b="1" dirty="0"/>
        </a:p>
      </dgm:t>
    </dgm:pt>
    <dgm:pt modelId="{27C7C37B-FBBD-4E32-9862-6CBCC7625213}" type="parTrans" cxnId="{3D3ABCB0-7617-40FD-9182-1352A40B5408}">
      <dgm:prSet/>
      <dgm:spPr/>
      <dgm:t>
        <a:bodyPr/>
        <a:lstStyle/>
        <a:p>
          <a:endParaRPr lang="en-US"/>
        </a:p>
      </dgm:t>
    </dgm:pt>
    <dgm:pt modelId="{D077A301-1D14-4C57-9FFA-CE81714FFA2F}" type="sibTrans" cxnId="{3D3ABCB0-7617-40FD-9182-1352A40B5408}">
      <dgm:prSet/>
      <dgm:spPr/>
      <dgm:t>
        <a:bodyPr/>
        <a:lstStyle/>
        <a:p>
          <a:endParaRPr lang="en-US"/>
        </a:p>
      </dgm:t>
    </dgm:pt>
    <dgm:pt modelId="{47F7B332-5DD4-43E4-9C50-D40D738B22F0}">
      <dgm:prSet/>
      <dgm:spPr/>
      <dgm:t>
        <a:bodyPr/>
        <a:lstStyle/>
        <a:p>
          <a:r>
            <a:rPr lang="en-US" dirty="0"/>
            <a:t>Backlog</a:t>
          </a:r>
        </a:p>
      </dgm:t>
    </dgm:pt>
    <dgm:pt modelId="{4EC83A44-7B8B-46CA-8FA2-11017CE2B2B0}" type="parTrans" cxnId="{9E35AEB3-90C3-4822-8C02-1ED698D9916B}">
      <dgm:prSet/>
      <dgm:spPr/>
      <dgm:t>
        <a:bodyPr/>
        <a:lstStyle/>
        <a:p>
          <a:endParaRPr lang="en-US"/>
        </a:p>
      </dgm:t>
    </dgm:pt>
    <dgm:pt modelId="{8DC42093-0660-4479-B0E4-E076238506D1}" type="sibTrans" cxnId="{9E35AEB3-90C3-4822-8C02-1ED698D9916B}">
      <dgm:prSet/>
      <dgm:spPr/>
      <dgm:t>
        <a:bodyPr/>
        <a:lstStyle/>
        <a:p>
          <a:endParaRPr lang="en-US"/>
        </a:p>
      </dgm:t>
    </dgm:pt>
    <dgm:pt modelId="{4CB9264B-4F32-4B4D-8551-69B03B22ED3D}">
      <dgm:prSet/>
      <dgm:spPr>
        <a:solidFill>
          <a:schemeClr val="accent5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 dirty="0"/>
        </a:p>
      </dgm:t>
    </dgm:pt>
    <dgm:pt modelId="{450EB7DA-AC7B-4C83-B64F-6903D68E8732}" type="parTrans" cxnId="{A12E3DB8-E44A-4AB8-B117-A48D39733D78}">
      <dgm:prSet/>
      <dgm:spPr/>
      <dgm:t>
        <a:bodyPr/>
        <a:lstStyle/>
        <a:p>
          <a:endParaRPr lang="en-US"/>
        </a:p>
      </dgm:t>
    </dgm:pt>
    <dgm:pt modelId="{A17FB6E6-2AEC-4980-974C-07CC07CEBA81}" type="sibTrans" cxnId="{A12E3DB8-E44A-4AB8-B117-A48D39733D78}">
      <dgm:prSet/>
      <dgm:spPr/>
      <dgm:t>
        <a:bodyPr/>
        <a:lstStyle/>
        <a:p>
          <a:endParaRPr lang="en-US"/>
        </a:p>
      </dgm:t>
    </dgm:pt>
    <dgm:pt modelId="{2EB0A058-A9EB-4EAD-AA10-53F34DAD6014}">
      <dgm:prSet/>
      <dgm:spPr>
        <a:solidFill>
          <a:schemeClr val="accent6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 dirty="0"/>
        </a:p>
      </dgm:t>
    </dgm:pt>
    <dgm:pt modelId="{81D64683-E18C-40BF-BBB7-CAC59D3DD12D}" type="parTrans" cxnId="{B92C59C6-D514-4FA9-B13B-D6699872DE28}">
      <dgm:prSet/>
      <dgm:spPr/>
      <dgm:t>
        <a:bodyPr/>
        <a:lstStyle/>
        <a:p>
          <a:endParaRPr lang="en-US"/>
        </a:p>
      </dgm:t>
    </dgm:pt>
    <dgm:pt modelId="{B77EA805-62DD-41D4-A41B-54DD65194C54}" type="sibTrans" cxnId="{B92C59C6-D514-4FA9-B13B-D6699872DE28}">
      <dgm:prSet/>
      <dgm:spPr/>
      <dgm:t>
        <a:bodyPr/>
        <a:lstStyle/>
        <a:p>
          <a:endParaRPr lang="en-US"/>
        </a:p>
      </dgm:t>
    </dgm:pt>
    <dgm:pt modelId="{6A06311B-90F0-43AF-BBBF-BE7D0011C456}">
      <dgm:prSet/>
      <dgm:spPr>
        <a:solidFill>
          <a:schemeClr val="accent2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 dirty="0"/>
        </a:p>
      </dgm:t>
    </dgm:pt>
    <dgm:pt modelId="{13902814-1D67-4176-9681-84A1706C76E9}" type="sibTrans" cxnId="{34FC6E48-7870-46CC-906A-9E2FA0B24B62}">
      <dgm:prSet/>
      <dgm:spPr/>
      <dgm:t>
        <a:bodyPr/>
        <a:lstStyle/>
        <a:p>
          <a:endParaRPr lang="en-US"/>
        </a:p>
      </dgm:t>
    </dgm:pt>
    <dgm:pt modelId="{B61DA643-ACA7-4AC2-8D05-7F96FFEE16F8}" type="parTrans" cxnId="{34FC6E48-7870-46CC-906A-9E2FA0B24B62}">
      <dgm:prSet/>
      <dgm:spPr/>
      <dgm:t>
        <a:bodyPr/>
        <a:lstStyle/>
        <a:p>
          <a:endParaRPr lang="en-US"/>
        </a:p>
      </dgm:t>
    </dgm:pt>
    <dgm:pt modelId="{30FAAD80-F3FE-B042-895E-3D5A1FC9FCF4}">
      <dgm:prSet/>
      <dgm:spPr/>
      <dgm:t>
        <a:bodyPr/>
        <a:lstStyle/>
        <a:p>
          <a:r>
            <a:rPr lang="en-US" dirty="0" err="1"/>
            <a:t>赞美</a:t>
          </a:r>
          <a:endParaRPr lang="en-US" dirty="0"/>
        </a:p>
      </dgm:t>
    </dgm:pt>
    <dgm:pt modelId="{09E14322-AB6E-1547-BA03-C23C88C9F413}" type="parTrans" cxnId="{9D119A40-7FEF-574B-ABFC-9E9C8D6933CD}">
      <dgm:prSet/>
      <dgm:spPr/>
      <dgm:t>
        <a:bodyPr/>
        <a:lstStyle/>
        <a:p>
          <a:endParaRPr lang="en-US"/>
        </a:p>
      </dgm:t>
    </dgm:pt>
    <dgm:pt modelId="{D0EA0AE5-E58C-244E-955F-E77684174E07}" type="sibTrans" cxnId="{9D119A40-7FEF-574B-ABFC-9E9C8D6933CD}">
      <dgm:prSet/>
      <dgm:spPr/>
      <dgm:t>
        <a:bodyPr/>
        <a:lstStyle/>
        <a:p>
          <a:endParaRPr lang="en-US"/>
        </a:p>
      </dgm:t>
    </dgm:pt>
    <dgm:pt modelId="{8489F974-6BF3-8F42-A759-2047DB48020E}" type="pres">
      <dgm:prSet presAssocID="{075799DB-414C-46F3-89B4-58D2BF65BF12}" presName="linear" presStyleCnt="0">
        <dgm:presLayoutVars>
          <dgm:dir/>
          <dgm:animLvl val="lvl"/>
          <dgm:resizeHandles val="exact"/>
        </dgm:presLayoutVars>
      </dgm:prSet>
      <dgm:spPr/>
    </dgm:pt>
    <dgm:pt modelId="{D9240D88-0BA6-4846-AB4F-04EB0EAF73AB}" type="pres">
      <dgm:prSet presAssocID="{9434C7B5-CD05-45ED-8444-F25644244AAE}" presName="parentLin" presStyleCnt="0"/>
      <dgm:spPr/>
    </dgm:pt>
    <dgm:pt modelId="{4DB09CFA-4C1B-1547-85D4-96BBFE8A6387}" type="pres">
      <dgm:prSet presAssocID="{9434C7B5-CD05-45ED-8444-F25644244AAE}" presName="parentLeftMargin" presStyleLbl="node1" presStyleIdx="0" presStyleCnt="6"/>
      <dgm:spPr/>
    </dgm:pt>
    <dgm:pt modelId="{C005564E-C71D-1447-B4F7-2E3BA04DFE87}" type="pres">
      <dgm:prSet presAssocID="{9434C7B5-CD05-45ED-8444-F25644244AA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A54C4F7-26C6-7A43-BA34-1EF93090CE65}" type="pres">
      <dgm:prSet presAssocID="{9434C7B5-CD05-45ED-8444-F25644244AAE}" presName="negativeSpace" presStyleCnt="0"/>
      <dgm:spPr/>
    </dgm:pt>
    <dgm:pt modelId="{128DB825-C3BF-E341-AD4C-6947D7E2103A}" type="pres">
      <dgm:prSet presAssocID="{9434C7B5-CD05-45ED-8444-F25644244AAE}" presName="childText" presStyleLbl="conFgAcc1" presStyleIdx="0" presStyleCnt="6">
        <dgm:presLayoutVars>
          <dgm:bulletEnabled val="1"/>
        </dgm:presLayoutVars>
      </dgm:prSet>
      <dgm:spPr/>
    </dgm:pt>
    <dgm:pt modelId="{85263D13-B94E-7648-A060-4147B331EA8A}" type="pres">
      <dgm:prSet presAssocID="{D077A301-1D14-4C57-9FFA-CE81714FFA2F}" presName="spaceBetweenRectangles" presStyleCnt="0"/>
      <dgm:spPr/>
    </dgm:pt>
    <dgm:pt modelId="{F49E748F-5164-D542-8F59-86C177EC2301}" type="pres">
      <dgm:prSet presAssocID="{30FAAD80-F3FE-B042-895E-3D5A1FC9FCF4}" presName="parentLin" presStyleCnt="0"/>
      <dgm:spPr/>
    </dgm:pt>
    <dgm:pt modelId="{48D685FA-F719-2243-9BC4-D300625A1505}" type="pres">
      <dgm:prSet presAssocID="{30FAAD80-F3FE-B042-895E-3D5A1FC9FCF4}" presName="parentLeftMargin" presStyleLbl="node1" presStyleIdx="0" presStyleCnt="6"/>
      <dgm:spPr/>
    </dgm:pt>
    <dgm:pt modelId="{4C582EF7-C687-7B4F-9980-5BC874922FC3}" type="pres">
      <dgm:prSet presAssocID="{30FAAD80-F3FE-B042-895E-3D5A1FC9FCF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8910E6D-5060-5A40-ACF0-D8D9B4FDC670}" type="pres">
      <dgm:prSet presAssocID="{30FAAD80-F3FE-B042-895E-3D5A1FC9FCF4}" presName="negativeSpace" presStyleCnt="0"/>
      <dgm:spPr/>
    </dgm:pt>
    <dgm:pt modelId="{CB3B7872-1986-5540-A8B4-891B10E99EC7}" type="pres">
      <dgm:prSet presAssocID="{30FAAD80-F3FE-B042-895E-3D5A1FC9FCF4}" presName="childText" presStyleLbl="conFgAcc1" presStyleIdx="1" presStyleCnt="6">
        <dgm:presLayoutVars>
          <dgm:bulletEnabled val="1"/>
        </dgm:presLayoutVars>
      </dgm:prSet>
      <dgm:spPr/>
    </dgm:pt>
    <dgm:pt modelId="{9CA62013-550B-064E-9B4B-4C18B1CB8188}" type="pres">
      <dgm:prSet presAssocID="{D0EA0AE5-E58C-244E-955F-E77684174E07}" presName="spaceBetweenRectangles" presStyleCnt="0"/>
      <dgm:spPr/>
    </dgm:pt>
    <dgm:pt modelId="{0F6972F3-B819-CD44-8B9C-A915F7A97B6B}" type="pres">
      <dgm:prSet presAssocID="{47F7B332-5DD4-43E4-9C50-D40D738B22F0}" presName="parentLin" presStyleCnt="0"/>
      <dgm:spPr/>
    </dgm:pt>
    <dgm:pt modelId="{20BB127D-37F4-8548-9676-047E3C1A62C7}" type="pres">
      <dgm:prSet presAssocID="{47F7B332-5DD4-43E4-9C50-D40D738B22F0}" presName="parentLeftMargin" presStyleLbl="node1" presStyleIdx="1" presStyleCnt="6"/>
      <dgm:spPr/>
    </dgm:pt>
    <dgm:pt modelId="{656CE441-6DB2-0E49-B5A2-ED07E4D313DE}" type="pres">
      <dgm:prSet presAssocID="{47F7B332-5DD4-43E4-9C50-D40D738B22F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3F34C64-C91D-9D46-BE06-40036061D1A3}" type="pres">
      <dgm:prSet presAssocID="{47F7B332-5DD4-43E4-9C50-D40D738B22F0}" presName="negativeSpace" presStyleCnt="0"/>
      <dgm:spPr/>
    </dgm:pt>
    <dgm:pt modelId="{299E822D-5F7C-FE4F-84E1-7AF68605B91A}" type="pres">
      <dgm:prSet presAssocID="{47F7B332-5DD4-43E4-9C50-D40D738B22F0}" presName="childText" presStyleLbl="conFgAcc1" presStyleIdx="2" presStyleCnt="6">
        <dgm:presLayoutVars>
          <dgm:bulletEnabled val="1"/>
        </dgm:presLayoutVars>
      </dgm:prSet>
      <dgm:spPr/>
    </dgm:pt>
    <dgm:pt modelId="{038764F3-FD7B-8B41-93EE-7271C35C5206}" type="pres">
      <dgm:prSet presAssocID="{8DC42093-0660-4479-B0E4-E076238506D1}" presName="spaceBetweenRectangles" presStyleCnt="0"/>
      <dgm:spPr/>
    </dgm:pt>
    <dgm:pt modelId="{23D10C7D-462A-FB44-A33D-4D9D92547A21}" type="pres">
      <dgm:prSet presAssocID="{4CB9264B-4F32-4B4D-8551-69B03B22ED3D}" presName="parentLin" presStyleCnt="0"/>
      <dgm:spPr/>
    </dgm:pt>
    <dgm:pt modelId="{01F01775-BB2F-2E44-82C8-399D9641A500}" type="pres">
      <dgm:prSet presAssocID="{4CB9264B-4F32-4B4D-8551-69B03B22ED3D}" presName="parentLeftMargin" presStyleLbl="node1" presStyleIdx="2" presStyleCnt="6"/>
      <dgm:spPr/>
    </dgm:pt>
    <dgm:pt modelId="{E7231B8D-2DA0-6942-9F24-579EF550EC4A}" type="pres">
      <dgm:prSet presAssocID="{4CB9264B-4F32-4B4D-8551-69B03B22ED3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A3FAED6-D206-524F-84CA-57497AAAA919}" type="pres">
      <dgm:prSet presAssocID="{4CB9264B-4F32-4B4D-8551-69B03B22ED3D}" presName="negativeSpace" presStyleCnt="0"/>
      <dgm:spPr/>
    </dgm:pt>
    <dgm:pt modelId="{9DD9E878-2C38-1E44-8384-48AEF448EE6B}" type="pres">
      <dgm:prSet presAssocID="{4CB9264B-4F32-4B4D-8551-69B03B22ED3D}" presName="childText" presStyleLbl="conFgAcc1" presStyleIdx="3" presStyleCnt="6">
        <dgm:presLayoutVars>
          <dgm:bulletEnabled val="1"/>
        </dgm:presLayoutVars>
      </dgm:prSet>
      <dgm:spPr>
        <a:noFill/>
      </dgm:spPr>
    </dgm:pt>
    <dgm:pt modelId="{4B38D159-C22B-9C41-ABDC-FC411C02A84F}" type="pres">
      <dgm:prSet presAssocID="{A17FB6E6-2AEC-4980-974C-07CC07CEBA81}" presName="spaceBetweenRectangles" presStyleCnt="0"/>
      <dgm:spPr/>
    </dgm:pt>
    <dgm:pt modelId="{4BA57F17-94B9-8048-B68F-80824EAED378}" type="pres">
      <dgm:prSet presAssocID="{2EB0A058-A9EB-4EAD-AA10-53F34DAD6014}" presName="parentLin" presStyleCnt="0"/>
      <dgm:spPr/>
    </dgm:pt>
    <dgm:pt modelId="{5BAD4726-1465-384F-AEC1-A1A071E9D91D}" type="pres">
      <dgm:prSet presAssocID="{2EB0A058-A9EB-4EAD-AA10-53F34DAD6014}" presName="parentLeftMargin" presStyleLbl="node1" presStyleIdx="3" presStyleCnt="6"/>
      <dgm:spPr/>
    </dgm:pt>
    <dgm:pt modelId="{7C0D4AC2-A0F8-A449-AFF0-7AF259B490A1}" type="pres">
      <dgm:prSet presAssocID="{2EB0A058-A9EB-4EAD-AA10-53F34DAD601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848922E-186D-7342-884D-B7601E90E00E}" type="pres">
      <dgm:prSet presAssocID="{2EB0A058-A9EB-4EAD-AA10-53F34DAD6014}" presName="negativeSpace" presStyleCnt="0"/>
      <dgm:spPr/>
    </dgm:pt>
    <dgm:pt modelId="{A054E36E-57F2-824F-BCFE-9FA2B988E260}" type="pres">
      <dgm:prSet presAssocID="{2EB0A058-A9EB-4EAD-AA10-53F34DAD6014}" presName="childText" presStyleLbl="conFgAcc1" presStyleIdx="4" presStyleCnt="6">
        <dgm:presLayoutVars>
          <dgm:bulletEnabled val="1"/>
        </dgm:presLayoutVars>
      </dgm:prSet>
      <dgm:spPr/>
    </dgm:pt>
    <dgm:pt modelId="{614559E0-900F-8D45-91D5-276102A7F029}" type="pres">
      <dgm:prSet presAssocID="{B77EA805-62DD-41D4-A41B-54DD65194C54}" presName="spaceBetweenRectangles" presStyleCnt="0"/>
      <dgm:spPr/>
    </dgm:pt>
    <dgm:pt modelId="{D4270361-0C83-7548-ACFF-D4B1191241A5}" type="pres">
      <dgm:prSet presAssocID="{6A06311B-90F0-43AF-BBBF-BE7D0011C456}" presName="parentLin" presStyleCnt="0"/>
      <dgm:spPr/>
    </dgm:pt>
    <dgm:pt modelId="{AE689E23-EB5D-0B45-8D82-692E1891737C}" type="pres">
      <dgm:prSet presAssocID="{6A06311B-90F0-43AF-BBBF-BE7D0011C456}" presName="parentLeftMargin" presStyleLbl="node1" presStyleIdx="4" presStyleCnt="6"/>
      <dgm:spPr/>
    </dgm:pt>
    <dgm:pt modelId="{D461D1FA-10B1-D847-9E60-7340C37FD183}" type="pres">
      <dgm:prSet presAssocID="{6A06311B-90F0-43AF-BBBF-BE7D0011C456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69B8D15F-114A-ED47-8F29-A5CFDE656126}" type="pres">
      <dgm:prSet presAssocID="{6A06311B-90F0-43AF-BBBF-BE7D0011C456}" presName="negativeSpace" presStyleCnt="0"/>
      <dgm:spPr/>
    </dgm:pt>
    <dgm:pt modelId="{E2E68795-0A53-2048-A2B2-35F72151E8C4}" type="pres">
      <dgm:prSet presAssocID="{6A06311B-90F0-43AF-BBBF-BE7D0011C456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2DD9FD04-8E35-4C4F-A246-10F68836DB68}" type="presOf" srcId="{2EB0A058-A9EB-4EAD-AA10-53F34DAD6014}" destId="{7C0D4AC2-A0F8-A449-AFF0-7AF259B490A1}" srcOrd="1" destOrd="0" presId="urn:microsoft.com/office/officeart/2005/8/layout/list1"/>
    <dgm:cxn modelId="{0FC2F51A-4623-DC40-90E5-05E973AF7652}" type="presOf" srcId="{30FAAD80-F3FE-B042-895E-3D5A1FC9FCF4}" destId="{48D685FA-F719-2243-9BC4-D300625A1505}" srcOrd="0" destOrd="0" presId="urn:microsoft.com/office/officeart/2005/8/layout/list1"/>
    <dgm:cxn modelId="{39A41021-9712-9944-8B43-3CA1A84E1E8A}" type="presOf" srcId="{47F7B332-5DD4-43E4-9C50-D40D738B22F0}" destId="{20BB127D-37F4-8548-9676-047E3C1A62C7}" srcOrd="0" destOrd="0" presId="urn:microsoft.com/office/officeart/2005/8/layout/list1"/>
    <dgm:cxn modelId="{9D119A40-7FEF-574B-ABFC-9E9C8D6933CD}" srcId="{075799DB-414C-46F3-89B4-58D2BF65BF12}" destId="{30FAAD80-F3FE-B042-895E-3D5A1FC9FCF4}" srcOrd="1" destOrd="0" parTransId="{09E14322-AB6E-1547-BA03-C23C88C9F413}" sibTransId="{D0EA0AE5-E58C-244E-955F-E77684174E07}"/>
    <dgm:cxn modelId="{1E705D45-E22C-B541-A2E5-1B809191E3FB}" type="presOf" srcId="{4CB9264B-4F32-4B4D-8551-69B03B22ED3D}" destId="{01F01775-BB2F-2E44-82C8-399D9641A500}" srcOrd="0" destOrd="0" presId="urn:microsoft.com/office/officeart/2005/8/layout/list1"/>
    <dgm:cxn modelId="{34FC6E48-7870-46CC-906A-9E2FA0B24B62}" srcId="{075799DB-414C-46F3-89B4-58D2BF65BF12}" destId="{6A06311B-90F0-43AF-BBBF-BE7D0011C456}" srcOrd="5" destOrd="0" parTransId="{B61DA643-ACA7-4AC2-8D05-7F96FFEE16F8}" sibTransId="{13902814-1D67-4176-9681-84A1706C76E9}"/>
    <dgm:cxn modelId="{FEE2424E-1563-5042-8628-6ACC92325CA2}" type="presOf" srcId="{075799DB-414C-46F3-89B4-58D2BF65BF12}" destId="{8489F974-6BF3-8F42-A759-2047DB48020E}" srcOrd="0" destOrd="0" presId="urn:microsoft.com/office/officeart/2005/8/layout/list1"/>
    <dgm:cxn modelId="{80C4C055-2A57-F043-88CF-803D2CB98B1E}" type="presOf" srcId="{30FAAD80-F3FE-B042-895E-3D5A1FC9FCF4}" destId="{4C582EF7-C687-7B4F-9980-5BC874922FC3}" srcOrd="1" destOrd="0" presId="urn:microsoft.com/office/officeart/2005/8/layout/list1"/>
    <dgm:cxn modelId="{342EA970-C163-1045-BA44-70E10EF9FB5A}" type="presOf" srcId="{4CB9264B-4F32-4B4D-8551-69B03B22ED3D}" destId="{E7231B8D-2DA0-6942-9F24-579EF550EC4A}" srcOrd="1" destOrd="0" presId="urn:microsoft.com/office/officeart/2005/8/layout/list1"/>
    <dgm:cxn modelId="{986F7D81-6888-814B-ABEB-9556BA4F7843}" type="presOf" srcId="{6A06311B-90F0-43AF-BBBF-BE7D0011C456}" destId="{AE689E23-EB5D-0B45-8D82-692E1891737C}" srcOrd="0" destOrd="0" presId="urn:microsoft.com/office/officeart/2005/8/layout/list1"/>
    <dgm:cxn modelId="{CB58C581-5528-DB47-BCB2-5E9E6C5944F2}" type="presOf" srcId="{2EB0A058-A9EB-4EAD-AA10-53F34DAD6014}" destId="{5BAD4726-1465-384F-AEC1-A1A071E9D91D}" srcOrd="0" destOrd="0" presId="urn:microsoft.com/office/officeart/2005/8/layout/list1"/>
    <dgm:cxn modelId="{2FF6C293-084E-144E-BB16-1657F371623D}" type="presOf" srcId="{9434C7B5-CD05-45ED-8444-F25644244AAE}" destId="{C005564E-C71D-1447-B4F7-2E3BA04DFE87}" srcOrd="1" destOrd="0" presId="urn:microsoft.com/office/officeart/2005/8/layout/list1"/>
    <dgm:cxn modelId="{03A4C39B-547D-2B4B-9F53-BAD07167DAA1}" type="presOf" srcId="{47F7B332-5DD4-43E4-9C50-D40D738B22F0}" destId="{656CE441-6DB2-0E49-B5A2-ED07E4D313DE}" srcOrd="1" destOrd="0" presId="urn:microsoft.com/office/officeart/2005/8/layout/list1"/>
    <dgm:cxn modelId="{3D3ABCB0-7617-40FD-9182-1352A40B5408}" srcId="{075799DB-414C-46F3-89B4-58D2BF65BF12}" destId="{9434C7B5-CD05-45ED-8444-F25644244AAE}" srcOrd="0" destOrd="0" parTransId="{27C7C37B-FBBD-4E32-9862-6CBCC7625213}" sibTransId="{D077A301-1D14-4C57-9FFA-CE81714FFA2F}"/>
    <dgm:cxn modelId="{9E35AEB3-90C3-4822-8C02-1ED698D9916B}" srcId="{075799DB-414C-46F3-89B4-58D2BF65BF12}" destId="{47F7B332-5DD4-43E4-9C50-D40D738B22F0}" srcOrd="2" destOrd="0" parTransId="{4EC83A44-7B8B-46CA-8FA2-11017CE2B2B0}" sibTransId="{8DC42093-0660-4479-B0E4-E076238506D1}"/>
    <dgm:cxn modelId="{A12E3DB8-E44A-4AB8-B117-A48D39733D78}" srcId="{075799DB-414C-46F3-89B4-58D2BF65BF12}" destId="{4CB9264B-4F32-4B4D-8551-69B03B22ED3D}" srcOrd="3" destOrd="0" parTransId="{450EB7DA-AC7B-4C83-B64F-6903D68E8732}" sibTransId="{A17FB6E6-2AEC-4980-974C-07CC07CEBA81}"/>
    <dgm:cxn modelId="{B92C59C6-D514-4FA9-B13B-D6699872DE28}" srcId="{075799DB-414C-46F3-89B4-58D2BF65BF12}" destId="{2EB0A058-A9EB-4EAD-AA10-53F34DAD6014}" srcOrd="4" destOrd="0" parTransId="{81D64683-E18C-40BF-BBB7-CAC59D3DD12D}" sibTransId="{B77EA805-62DD-41D4-A41B-54DD65194C54}"/>
    <dgm:cxn modelId="{F42DCDCC-5C91-5446-AE02-1EEE82EFFE5C}" type="presOf" srcId="{6A06311B-90F0-43AF-BBBF-BE7D0011C456}" destId="{D461D1FA-10B1-D847-9E60-7340C37FD183}" srcOrd="1" destOrd="0" presId="urn:microsoft.com/office/officeart/2005/8/layout/list1"/>
    <dgm:cxn modelId="{09CE89F3-5AB0-3749-8C63-DD1D86ED6067}" type="presOf" srcId="{9434C7B5-CD05-45ED-8444-F25644244AAE}" destId="{4DB09CFA-4C1B-1547-85D4-96BBFE8A6387}" srcOrd="0" destOrd="0" presId="urn:microsoft.com/office/officeart/2005/8/layout/list1"/>
    <dgm:cxn modelId="{D0AE32E0-AF54-F448-BD81-1A893BFEA096}" type="presParOf" srcId="{8489F974-6BF3-8F42-A759-2047DB48020E}" destId="{D9240D88-0BA6-4846-AB4F-04EB0EAF73AB}" srcOrd="0" destOrd="0" presId="urn:microsoft.com/office/officeart/2005/8/layout/list1"/>
    <dgm:cxn modelId="{8665EC38-FE92-AC41-BE5B-5EA79E9ED6F8}" type="presParOf" srcId="{D9240D88-0BA6-4846-AB4F-04EB0EAF73AB}" destId="{4DB09CFA-4C1B-1547-85D4-96BBFE8A6387}" srcOrd="0" destOrd="0" presId="urn:microsoft.com/office/officeart/2005/8/layout/list1"/>
    <dgm:cxn modelId="{033BDFE3-9FB0-4D40-B22E-FFF5274E773F}" type="presParOf" srcId="{D9240D88-0BA6-4846-AB4F-04EB0EAF73AB}" destId="{C005564E-C71D-1447-B4F7-2E3BA04DFE87}" srcOrd="1" destOrd="0" presId="urn:microsoft.com/office/officeart/2005/8/layout/list1"/>
    <dgm:cxn modelId="{905D37F2-2807-D743-A508-4E21D1EB2FA9}" type="presParOf" srcId="{8489F974-6BF3-8F42-A759-2047DB48020E}" destId="{1A54C4F7-26C6-7A43-BA34-1EF93090CE65}" srcOrd="1" destOrd="0" presId="urn:microsoft.com/office/officeart/2005/8/layout/list1"/>
    <dgm:cxn modelId="{DD3EE30E-8E7F-C740-9FFD-F90590DD164C}" type="presParOf" srcId="{8489F974-6BF3-8F42-A759-2047DB48020E}" destId="{128DB825-C3BF-E341-AD4C-6947D7E2103A}" srcOrd="2" destOrd="0" presId="urn:microsoft.com/office/officeart/2005/8/layout/list1"/>
    <dgm:cxn modelId="{AD51CD30-5C9C-5E44-ABAE-A2A5EFB0BD6E}" type="presParOf" srcId="{8489F974-6BF3-8F42-A759-2047DB48020E}" destId="{85263D13-B94E-7648-A060-4147B331EA8A}" srcOrd="3" destOrd="0" presId="urn:microsoft.com/office/officeart/2005/8/layout/list1"/>
    <dgm:cxn modelId="{A4BD6549-EDBD-EF48-BC01-CB6BAFB530A0}" type="presParOf" srcId="{8489F974-6BF3-8F42-A759-2047DB48020E}" destId="{F49E748F-5164-D542-8F59-86C177EC2301}" srcOrd="4" destOrd="0" presId="urn:microsoft.com/office/officeart/2005/8/layout/list1"/>
    <dgm:cxn modelId="{C4020EDD-4406-B848-8576-6A85D8196A7C}" type="presParOf" srcId="{F49E748F-5164-D542-8F59-86C177EC2301}" destId="{48D685FA-F719-2243-9BC4-D300625A1505}" srcOrd="0" destOrd="0" presId="urn:microsoft.com/office/officeart/2005/8/layout/list1"/>
    <dgm:cxn modelId="{E82915AC-5107-9447-BD64-D361A93F83CA}" type="presParOf" srcId="{F49E748F-5164-D542-8F59-86C177EC2301}" destId="{4C582EF7-C687-7B4F-9980-5BC874922FC3}" srcOrd="1" destOrd="0" presId="urn:microsoft.com/office/officeart/2005/8/layout/list1"/>
    <dgm:cxn modelId="{D93BCF01-7891-634A-8141-AB9FD7064D79}" type="presParOf" srcId="{8489F974-6BF3-8F42-A759-2047DB48020E}" destId="{78910E6D-5060-5A40-ACF0-D8D9B4FDC670}" srcOrd="5" destOrd="0" presId="urn:microsoft.com/office/officeart/2005/8/layout/list1"/>
    <dgm:cxn modelId="{F259864F-F960-D040-AA17-E06B3819AF9E}" type="presParOf" srcId="{8489F974-6BF3-8F42-A759-2047DB48020E}" destId="{CB3B7872-1986-5540-A8B4-891B10E99EC7}" srcOrd="6" destOrd="0" presId="urn:microsoft.com/office/officeart/2005/8/layout/list1"/>
    <dgm:cxn modelId="{6AC59B0C-821B-B343-A2FF-91A748199F1F}" type="presParOf" srcId="{8489F974-6BF3-8F42-A759-2047DB48020E}" destId="{9CA62013-550B-064E-9B4B-4C18B1CB8188}" srcOrd="7" destOrd="0" presId="urn:microsoft.com/office/officeart/2005/8/layout/list1"/>
    <dgm:cxn modelId="{04C8ED6C-4552-554F-96A0-F853C23747BE}" type="presParOf" srcId="{8489F974-6BF3-8F42-A759-2047DB48020E}" destId="{0F6972F3-B819-CD44-8B9C-A915F7A97B6B}" srcOrd="8" destOrd="0" presId="urn:microsoft.com/office/officeart/2005/8/layout/list1"/>
    <dgm:cxn modelId="{16460F9F-5D57-1148-BC90-02429390EA7C}" type="presParOf" srcId="{0F6972F3-B819-CD44-8B9C-A915F7A97B6B}" destId="{20BB127D-37F4-8548-9676-047E3C1A62C7}" srcOrd="0" destOrd="0" presId="urn:microsoft.com/office/officeart/2005/8/layout/list1"/>
    <dgm:cxn modelId="{CE3290BF-7D51-684A-A257-934183F6F4DE}" type="presParOf" srcId="{0F6972F3-B819-CD44-8B9C-A915F7A97B6B}" destId="{656CE441-6DB2-0E49-B5A2-ED07E4D313DE}" srcOrd="1" destOrd="0" presId="urn:microsoft.com/office/officeart/2005/8/layout/list1"/>
    <dgm:cxn modelId="{DD9B203C-FF67-D54B-B39E-D617047954A5}" type="presParOf" srcId="{8489F974-6BF3-8F42-A759-2047DB48020E}" destId="{A3F34C64-C91D-9D46-BE06-40036061D1A3}" srcOrd="9" destOrd="0" presId="urn:microsoft.com/office/officeart/2005/8/layout/list1"/>
    <dgm:cxn modelId="{89329D89-5155-5940-B438-5D4B4A2279A5}" type="presParOf" srcId="{8489F974-6BF3-8F42-A759-2047DB48020E}" destId="{299E822D-5F7C-FE4F-84E1-7AF68605B91A}" srcOrd="10" destOrd="0" presId="urn:microsoft.com/office/officeart/2005/8/layout/list1"/>
    <dgm:cxn modelId="{1AB8ACED-93EA-1D4A-BA0D-56A419691DB3}" type="presParOf" srcId="{8489F974-6BF3-8F42-A759-2047DB48020E}" destId="{038764F3-FD7B-8B41-93EE-7271C35C5206}" srcOrd="11" destOrd="0" presId="urn:microsoft.com/office/officeart/2005/8/layout/list1"/>
    <dgm:cxn modelId="{9433C24A-32A1-5141-A336-10335E9B10FF}" type="presParOf" srcId="{8489F974-6BF3-8F42-A759-2047DB48020E}" destId="{23D10C7D-462A-FB44-A33D-4D9D92547A21}" srcOrd="12" destOrd="0" presId="urn:microsoft.com/office/officeart/2005/8/layout/list1"/>
    <dgm:cxn modelId="{5C925040-BC42-2B44-9549-B1E143E2FAAD}" type="presParOf" srcId="{23D10C7D-462A-FB44-A33D-4D9D92547A21}" destId="{01F01775-BB2F-2E44-82C8-399D9641A500}" srcOrd="0" destOrd="0" presId="urn:microsoft.com/office/officeart/2005/8/layout/list1"/>
    <dgm:cxn modelId="{5F48EDD1-AA03-3841-8E81-37FC5C7BB7BF}" type="presParOf" srcId="{23D10C7D-462A-FB44-A33D-4D9D92547A21}" destId="{E7231B8D-2DA0-6942-9F24-579EF550EC4A}" srcOrd="1" destOrd="0" presId="urn:microsoft.com/office/officeart/2005/8/layout/list1"/>
    <dgm:cxn modelId="{99363304-FBFE-E94E-985C-46F012803789}" type="presParOf" srcId="{8489F974-6BF3-8F42-A759-2047DB48020E}" destId="{3A3FAED6-D206-524F-84CA-57497AAAA919}" srcOrd="13" destOrd="0" presId="urn:microsoft.com/office/officeart/2005/8/layout/list1"/>
    <dgm:cxn modelId="{0B08A121-F509-5F4A-A6DA-7F5AE1A45661}" type="presParOf" srcId="{8489F974-6BF3-8F42-A759-2047DB48020E}" destId="{9DD9E878-2C38-1E44-8384-48AEF448EE6B}" srcOrd="14" destOrd="0" presId="urn:microsoft.com/office/officeart/2005/8/layout/list1"/>
    <dgm:cxn modelId="{F3C0D430-53CF-4540-BAF9-58F00CE62B27}" type="presParOf" srcId="{8489F974-6BF3-8F42-A759-2047DB48020E}" destId="{4B38D159-C22B-9C41-ABDC-FC411C02A84F}" srcOrd="15" destOrd="0" presId="urn:microsoft.com/office/officeart/2005/8/layout/list1"/>
    <dgm:cxn modelId="{997A7E29-BE43-9549-BA33-3B847999C586}" type="presParOf" srcId="{8489F974-6BF3-8F42-A759-2047DB48020E}" destId="{4BA57F17-94B9-8048-B68F-80824EAED378}" srcOrd="16" destOrd="0" presId="urn:microsoft.com/office/officeart/2005/8/layout/list1"/>
    <dgm:cxn modelId="{A3694880-A180-7841-960D-D9D29E516E72}" type="presParOf" srcId="{4BA57F17-94B9-8048-B68F-80824EAED378}" destId="{5BAD4726-1465-384F-AEC1-A1A071E9D91D}" srcOrd="0" destOrd="0" presId="urn:microsoft.com/office/officeart/2005/8/layout/list1"/>
    <dgm:cxn modelId="{0B4AF9ED-4D3F-EA40-A533-B87C37741CB3}" type="presParOf" srcId="{4BA57F17-94B9-8048-B68F-80824EAED378}" destId="{7C0D4AC2-A0F8-A449-AFF0-7AF259B490A1}" srcOrd="1" destOrd="0" presId="urn:microsoft.com/office/officeart/2005/8/layout/list1"/>
    <dgm:cxn modelId="{F8D7EC3C-B977-6149-8FE9-CA482EBB949B}" type="presParOf" srcId="{8489F974-6BF3-8F42-A759-2047DB48020E}" destId="{8848922E-186D-7342-884D-B7601E90E00E}" srcOrd="17" destOrd="0" presId="urn:microsoft.com/office/officeart/2005/8/layout/list1"/>
    <dgm:cxn modelId="{E668E446-B5B9-6A4B-B9BC-37C78F466284}" type="presParOf" srcId="{8489F974-6BF3-8F42-A759-2047DB48020E}" destId="{A054E36E-57F2-824F-BCFE-9FA2B988E260}" srcOrd="18" destOrd="0" presId="urn:microsoft.com/office/officeart/2005/8/layout/list1"/>
    <dgm:cxn modelId="{03EA6BB2-9325-7549-BADB-E9AC1C886F4A}" type="presParOf" srcId="{8489F974-6BF3-8F42-A759-2047DB48020E}" destId="{614559E0-900F-8D45-91D5-276102A7F029}" srcOrd="19" destOrd="0" presId="urn:microsoft.com/office/officeart/2005/8/layout/list1"/>
    <dgm:cxn modelId="{82EE8E75-1367-944B-8B0D-344514B9F4DE}" type="presParOf" srcId="{8489F974-6BF3-8F42-A759-2047DB48020E}" destId="{D4270361-0C83-7548-ACFF-D4B1191241A5}" srcOrd="20" destOrd="0" presId="urn:microsoft.com/office/officeart/2005/8/layout/list1"/>
    <dgm:cxn modelId="{9A9FED9C-9DE8-A54C-992F-9BF969C04B87}" type="presParOf" srcId="{D4270361-0C83-7548-ACFF-D4B1191241A5}" destId="{AE689E23-EB5D-0B45-8D82-692E1891737C}" srcOrd="0" destOrd="0" presId="urn:microsoft.com/office/officeart/2005/8/layout/list1"/>
    <dgm:cxn modelId="{D3629EB5-46AE-BD4D-89BF-516BA65C759D}" type="presParOf" srcId="{D4270361-0C83-7548-ACFF-D4B1191241A5}" destId="{D461D1FA-10B1-D847-9E60-7340C37FD183}" srcOrd="1" destOrd="0" presId="urn:microsoft.com/office/officeart/2005/8/layout/list1"/>
    <dgm:cxn modelId="{79E40A0E-23F7-344A-BA6B-FBA2F18605BB}" type="presParOf" srcId="{8489F974-6BF3-8F42-A759-2047DB48020E}" destId="{69B8D15F-114A-ED47-8F29-A5CFDE656126}" srcOrd="21" destOrd="0" presId="urn:microsoft.com/office/officeart/2005/8/layout/list1"/>
    <dgm:cxn modelId="{2CF9D525-B93E-1D47-B4A8-C79F170C9724}" type="presParOf" srcId="{8489F974-6BF3-8F42-A759-2047DB48020E}" destId="{E2E68795-0A53-2048-A2B2-35F72151E8C4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E643F-75AA-C143-B834-CB947D546C38}">
      <dsp:nvSpPr>
        <dsp:cNvPr id="0" name=""/>
        <dsp:cNvSpPr/>
      </dsp:nvSpPr>
      <dsp:spPr>
        <a:xfrm>
          <a:off x="0" y="0"/>
          <a:ext cx="4746045" cy="7005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What</a:t>
          </a:r>
          <a:endParaRPr lang="en-US" sz="3000" kern="1200" dirty="0"/>
        </a:p>
      </dsp:txBody>
      <dsp:txXfrm>
        <a:off x="20520" y="20520"/>
        <a:ext cx="3930852" cy="659550"/>
      </dsp:txXfrm>
    </dsp:sp>
    <dsp:sp modelId="{651CB31E-8863-F64F-BB5C-4DF011503BCD}">
      <dsp:nvSpPr>
        <dsp:cNvPr id="0" name=""/>
        <dsp:cNvSpPr/>
      </dsp:nvSpPr>
      <dsp:spPr>
        <a:xfrm>
          <a:off x="397481" y="827971"/>
          <a:ext cx="4746045" cy="7005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Why</a:t>
          </a:r>
          <a:endParaRPr lang="en-US" sz="3000" kern="1200" dirty="0"/>
        </a:p>
      </dsp:txBody>
      <dsp:txXfrm>
        <a:off x="418001" y="848491"/>
        <a:ext cx="3852140" cy="659550"/>
      </dsp:txXfrm>
    </dsp:sp>
    <dsp:sp modelId="{58730A63-D67C-844C-9961-845B9F803503}">
      <dsp:nvSpPr>
        <dsp:cNvPr id="0" name=""/>
        <dsp:cNvSpPr/>
      </dsp:nvSpPr>
      <dsp:spPr>
        <a:xfrm>
          <a:off x="789030" y="1655942"/>
          <a:ext cx="4746045" cy="7005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How</a:t>
          </a:r>
          <a:endParaRPr lang="en-US" sz="3000" kern="1200" dirty="0"/>
        </a:p>
      </dsp:txBody>
      <dsp:txXfrm>
        <a:off x="809550" y="1676462"/>
        <a:ext cx="3858072" cy="659550"/>
      </dsp:txXfrm>
    </dsp:sp>
    <dsp:sp modelId="{BF25C1DE-709F-014E-8DD9-4B52519A5174}">
      <dsp:nvSpPr>
        <dsp:cNvPr id="0" name=""/>
        <dsp:cNvSpPr/>
      </dsp:nvSpPr>
      <dsp:spPr>
        <a:xfrm>
          <a:off x="1186511" y="2483913"/>
          <a:ext cx="4746045" cy="7005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When</a:t>
          </a:r>
        </a:p>
      </dsp:txBody>
      <dsp:txXfrm>
        <a:off x="1207031" y="2504433"/>
        <a:ext cx="3852140" cy="659550"/>
      </dsp:txXfrm>
    </dsp:sp>
    <dsp:sp modelId="{63436EF0-25C3-3443-809B-FA151FA5C3CE}">
      <dsp:nvSpPr>
        <dsp:cNvPr id="0" name=""/>
        <dsp:cNvSpPr/>
      </dsp:nvSpPr>
      <dsp:spPr>
        <a:xfrm>
          <a:off x="4290661" y="536588"/>
          <a:ext cx="455384" cy="4553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393122" y="536588"/>
        <a:ext cx="250462" cy="342676"/>
      </dsp:txXfrm>
    </dsp:sp>
    <dsp:sp modelId="{6A5AE3B7-7F00-ED4C-9805-836ACDE164F6}">
      <dsp:nvSpPr>
        <dsp:cNvPr id="0" name=""/>
        <dsp:cNvSpPr/>
      </dsp:nvSpPr>
      <dsp:spPr>
        <a:xfrm>
          <a:off x="4688142" y="1364559"/>
          <a:ext cx="455384" cy="4553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790603" y="1364559"/>
        <a:ext cx="250462" cy="342676"/>
      </dsp:txXfrm>
    </dsp:sp>
    <dsp:sp modelId="{FF6CED05-1BEB-D54E-B679-0270E210B068}">
      <dsp:nvSpPr>
        <dsp:cNvPr id="0" name=""/>
        <dsp:cNvSpPr/>
      </dsp:nvSpPr>
      <dsp:spPr>
        <a:xfrm>
          <a:off x="5079691" y="2192531"/>
          <a:ext cx="455384" cy="4553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182152" y="2192531"/>
        <a:ext cx="250462" cy="3426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8DB825-C3BF-E341-AD4C-6947D7E2103A}">
      <dsp:nvSpPr>
        <dsp:cNvPr id="0" name=""/>
        <dsp:cNvSpPr/>
      </dsp:nvSpPr>
      <dsp:spPr>
        <a:xfrm>
          <a:off x="0" y="333072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5564E-C71D-1447-B4F7-2E3BA04DFE87}">
      <dsp:nvSpPr>
        <dsp:cNvPr id="0" name=""/>
        <dsp:cNvSpPr/>
      </dsp:nvSpPr>
      <dsp:spPr>
        <a:xfrm>
          <a:off x="325680" y="8352"/>
          <a:ext cx="4559522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Nice</a:t>
          </a:r>
          <a:r>
            <a:rPr lang="zh-CN" sz="2200" kern="1200" dirty="0"/>
            <a:t> </a:t>
          </a:r>
          <a:r>
            <a:rPr lang="en-US" sz="2200" kern="1200" dirty="0"/>
            <a:t>future</a:t>
          </a:r>
        </a:p>
      </dsp:txBody>
      <dsp:txXfrm>
        <a:off x="357383" y="40055"/>
        <a:ext cx="4496116" cy="586034"/>
      </dsp:txXfrm>
    </dsp:sp>
    <dsp:sp modelId="{299E822D-5F7C-FE4F-84E1-7AF68605B91A}">
      <dsp:nvSpPr>
        <dsp:cNvPr id="0" name=""/>
        <dsp:cNvSpPr/>
      </dsp:nvSpPr>
      <dsp:spPr>
        <a:xfrm>
          <a:off x="0" y="1330993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6CE441-6DB2-0E49-B5A2-ED07E4D313DE}">
      <dsp:nvSpPr>
        <dsp:cNvPr id="0" name=""/>
        <dsp:cNvSpPr/>
      </dsp:nvSpPr>
      <dsp:spPr>
        <a:xfrm>
          <a:off x="325680" y="1006273"/>
          <a:ext cx="4559522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感恩</a:t>
          </a:r>
          <a:endParaRPr lang="en-US" sz="2200" kern="1200"/>
        </a:p>
      </dsp:txBody>
      <dsp:txXfrm>
        <a:off x="357383" y="1037976"/>
        <a:ext cx="4496116" cy="586034"/>
      </dsp:txXfrm>
    </dsp:sp>
    <dsp:sp modelId="{9DD9E878-2C38-1E44-8384-48AEF448EE6B}">
      <dsp:nvSpPr>
        <dsp:cNvPr id="0" name=""/>
        <dsp:cNvSpPr/>
      </dsp:nvSpPr>
      <dsp:spPr>
        <a:xfrm>
          <a:off x="0" y="2328913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231B8D-2DA0-6942-9F24-579EF550EC4A}">
      <dsp:nvSpPr>
        <dsp:cNvPr id="0" name=""/>
        <dsp:cNvSpPr/>
      </dsp:nvSpPr>
      <dsp:spPr>
        <a:xfrm>
          <a:off x="325680" y="2004192"/>
          <a:ext cx="4559522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付出</a:t>
          </a:r>
          <a:endParaRPr lang="en-US" sz="2200" kern="1200"/>
        </a:p>
      </dsp:txBody>
      <dsp:txXfrm>
        <a:off x="357383" y="2035895"/>
        <a:ext cx="4496116" cy="586034"/>
      </dsp:txXfrm>
    </dsp:sp>
    <dsp:sp modelId="{A054E36E-57F2-824F-BCFE-9FA2B988E260}">
      <dsp:nvSpPr>
        <dsp:cNvPr id="0" name=""/>
        <dsp:cNvSpPr/>
      </dsp:nvSpPr>
      <dsp:spPr>
        <a:xfrm>
          <a:off x="0" y="3326833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0D4AC2-A0F8-A449-AFF0-7AF259B490A1}">
      <dsp:nvSpPr>
        <dsp:cNvPr id="0" name=""/>
        <dsp:cNvSpPr/>
      </dsp:nvSpPr>
      <dsp:spPr>
        <a:xfrm>
          <a:off x="325680" y="3002113"/>
          <a:ext cx="4559522" cy="649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b="1" kern="1200"/>
            <a:t>当下拥有</a:t>
          </a:r>
          <a:endParaRPr lang="en-US" sz="2200" kern="1200"/>
        </a:p>
      </dsp:txBody>
      <dsp:txXfrm>
        <a:off x="357383" y="3033816"/>
        <a:ext cx="4496116" cy="586034"/>
      </dsp:txXfrm>
    </dsp:sp>
    <dsp:sp modelId="{E2E68795-0A53-2048-A2B2-35F72151E8C4}">
      <dsp:nvSpPr>
        <dsp:cNvPr id="0" name=""/>
        <dsp:cNvSpPr/>
      </dsp:nvSpPr>
      <dsp:spPr>
        <a:xfrm>
          <a:off x="0" y="4324753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61D1FA-10B1-D847-9E60-7340C37FD183}">
      <dsp:nvSpPr>
        <dsp:cNvPr id="0" name=""/>
        <dsp:cNvSpPr/>
      </dsp:nvSpPr>
      <dsp:spPr>
        <a:xfrm>
          <a:off x="325680" y="4000033"/>
          <a:ext cx="4559522" cy="6494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To</a:t>
          </a:r>
          <a:r>
            <a:rPr lang="zh-CN" sz="2200" kern="1200" dirty="0"/>
            <a:t> </a:t>
          </a:r>
          <a:r>
            <a:rPr lang="en-US" sz="2200" kern="1200" dirty="0"/>
            <a:t>be</a:t>
          </a:r>
          <a:r>
            <a:rPr lang="zh-CN" sz="2200" kern="1200" dirty="0"/>
            <a:t> </a:t>
          </a:r>
          <a:r>
            <a:rPr lang="en-US" sz="2200" kern="1200" dirty="0"/>
            <a:t>yourself</a:t>
          </a:r>
        </a:p>
      </dsp:txBody>
      <dsp:txXfrm>
        <a:off x="357383" y="4031736"/>
        <a:ext cx="4496116" cy="586034"/>
      </dsp:txXfrm>
    </dsp:sp>
    <dsp:sp modelId="{662E40FC-55DD-984D-9E79-5DE5AC52021A}">
      <dsp:nvSpPr>
        <dsp:cNvPr id="0" name=""/>
        <dsp:cNvSpPr/>
      </dsp:nvSpPr>
      <dsp:spPr>
        <a:xfrm>
          <a:off x="0" y="5322673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7A8AEB-8DEE-2441-B863-ED0639546162}">
      <dsp:nvSpPr>
        <dsp:cNvPr id="0" name=""/>
        <dsp:cNvSpPr/>
      </dsp:nvSpPr>
      <dsp:spPr>
        <a:xfrm>
          <a:off x="325680" y="4997953"/>
          <a:ext cx="4559522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鸡汤</a:t>
          </a:r>
          <a:endParaRPr lang="en-US" sz="2200" kern="1200" dirty="0"/>
        </a:p>
      </dsp:txBody>
      <dsp:txXfrm>
        <a:off x="357383" y="5029656"/>
        <a:ext cx="4496116" cy="586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8DB825-C3BF-E341-AD4C-6947D7E2103A}">
      <dsp:nvSpPr>
        <dsp:cNvPr id="0" name=""/>
        <dsp:cNvSpPr/>
      </dsp:nvSpPr>
      <dsp:spPr>
        <a:xfrm>
          <a:off x="0" y="333072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5564E-C71D-1447-B4F7-2E3BA04DFE87}">
      <dsp:nvSpPr>
        <dsp:cNvPr id="0" name=""/>
        <dsp:cNvSpPr/>
      </dsp:nvSpPr>
      <dsp:spPr>
        <a:xfrm>
          <a:off x="325680" y="8352"/>
          <a:ext cx="4559522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批评 </a:t>
          </a:r>
          <a:r>
            <a:rPr lang="en-US" altLang="zh-CN" sz="2200" kern="1200" dirty="0"/>
            <a:t>/</a:t>
          </a:r>
          <a:r>
            <a:rPr lang="zh-CN" altLang="en-US" sz="2200" kern="1200" dirty="0"/>
            <a:t> 冲突</a:t>
          </a:r>
          <a:endParaRPr lang="en-US" sz="2200" kern="1200" dirty="0"/>
        </a:p>
      </dsp:txBody>
      <dsp:txXfrm>
        <a:off x="357383" y="40055"/>
        <a:ext cx="4496116" cy="586034"/>
      </dsp:txXfrm>
    </dsp:sp>
    <dsp:sp modelId="{299E822D-5F7C-FE4F-84E1-7AF68605B91A}">
      <dsp:nvSpPr>
        <dsp:cNvPr id="0" name=""/>
        <dsp:cNvSpPr/>
      </dsp:nvSpPr>
      <dsp:spPr>
        <a:xfrm>
          <a:off x="0" y="1330993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6CE441-6DB2-0E49-B5A2-ED07E4D313DE}">
      <dsp:nvSpPr>
        <dsp:cNvPr id="0" name=""/>
        <dsp:cNvSpPr/>
      </dsp:nvSpPr>
      <dsp:spPr>
        <a:xfrm>
          <a:off x="325680" y="1006273"/>
          <a:ext cx="4559522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自省</a:t>
          </a:r>
          <a:endParaRPr lang="en-US" sz="2200" kern="1200" dirty="0"/>
        </a:p>
      </dsp:txBody>
      <dsp:txXfrm>
        <a:off x="357383" y="1037976"/>
        <a:ext cx="4496116" cy="586034"/>
      </dsp:txXfrm>
    </dsp:sp>
    <dsp:sp modelId="{9DD9E878-2C38-1E44-8384-48AEF448EE6B}">
      <dsp:nvSpPr>
        <dsp:cNvPr id="0" name=""/>
        <dsp:cNvSpPr/>
      </dsp:nvSpPr>
      <dsp:spPr>
        <a:xfrm>
          <a:off x="0" y="2328913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231B8D-2DA0-6942-9F24-579EF550EC4A}">
      <dsp:nvSpPr>
        <dsp:cNvPr id="0" name=""/>
        <dsp:cNvSpPr/>
      </dsp:nvSpPr>
      <dsp:spPr>
        <a:xfrm>
          <a:off x="325680" y="2004192"/>
          <a:ext cx="4559522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间隔休息</a:t>
          </a:r>
          <a:endParaRPr lang="en-US" sz="2200" kern="1200" dirty="0"/>
        </a:p>
      </dsp:txBody>
      <dsp:txXfrm>
        <a:off x="357383" y="2035895"/>
        <a:ext cx="4496116" cy="586034"/>
      </dsp:txXfrm>
    </dsp:sp>
    <dsp:sp modelId="{A054E36E-57F2-824F-BCFE-9FA2B988E260}">
      <dsp:nvSpPr>
        <dsp:cNvPr id="0" name=""/>
        <dsp:cNvSpPr/>
      </dsp:nvSpPr>
      <dsp:spPr>
        <a:xfrm>
          <a:off x="0" y="3326833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0D4AC2-A0F8-A449-AFF0-7AF259B490A1}">
      <dsp:nvSpPr>
        <dsp:cNvPr id="0" name=""/>
        <dsp:cNvSpPr/>
      </dsp:nvSpPr>
      <dsp:spPr>
        <a:xfrm>
          <a:off x="325680" y="3002113"/>
          <a:ext cx="4559522" cy="649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情绪疲劳</a:t>
          </a:r>
          <a:endParaRPr lang="en-US" sz="2200" kern="1200" dirty="0"/>
        </a:p>
      </dsp:txBody>
      <dsp:txXfrm>
        <a:off x="357383" y="3033816"/>
        <a:ext cx="4496116" cy="586034"/>
      </dsp:txXfrm>
    </dsp:sp>
    <dsp:sp modelId="{E2E68795-0A53-2048-A2B2-35F72151E8C4}">
      <dsp:nvSpPr>
        <dsp:cNvPr id="0" name=""/>
        <dsp:cNvSpPr/>
      </dsp:nvSpPr>
      <dsp:spPr>
        <a:xfrm>
          <a:off x="0" y="4324753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61D1FA-10B1-D847-9E60-7340C37FD183}">
      <dsp:nvSpPr>
        <dsp:cNvPr id="0" name=""/>
        <dsp:cNvSpPr/>
      </dsp:nvSpPr>
      <dsp:spPr>
        <a:xfrm>
          <a:off x="325680" y="4000033"/>
          <a:ext cx="4559522" cy="6494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习惯</a:t>
          </a:r>
          <a:endParaRPr lang="en-US" sz="2200" kern="1200" dirty="0"/>
        </a:p>
      </dsp:txBody>
      <dsp:txXfrm>
        <a:off x="357383" y="4031736"/>
        <a:ext cx="4496116" cy="586034"/>
      </dsp:txXfrm>
    </dsp:sp>
    <dsp:sp modelId="{662E40FC-55DD-984D-9E79-5DE5AC52021A}">
      <dsp:nvSpPr>
        <dsp:cNvPr id="0" name=""/>
        <dsp:cNvSpPr/>
      </dsp:nvSpPr>
      <dsp:spPr>
        <a:xfrm>
          <a:off x="0" y="5322673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7A8AEB-8DEE-2441-B863-ED0639546162}">
      <dsp:nvSpPr>
        <dsp:cNvPr id="0" name=""/>
        <dsp:cNvSpPr/>
      </dsp:nvSpPr>
      <dsp:spPr>
        <a:xfrm>
          <a:off x="325680" y="4997953"/>
          <a:ext cx="4559522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鸡汤</a:t>
          </a:r>
          <a:endParaRPr lang="en-US" sz="2200" kern="1200" dirty="0"/>
        </a:p>
      </dsp:txBody>
      <dsp:txXfrm>
        <a:off x="357383" y="5029656"/>
        <a:ext cx="4496116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8DB825-C3BF-E341-AD4C-6947D7E2103A}">
      <dsp:nvSpPr>
        <dsp:cNvPr id="0" name=""/>
        <dsp:cNvSpPr/>
      </dsp:nvSpPr>
      <dsp:spPr>
        <a:xfrm>
          <a:off x="0" y="333072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5564E-C71D-1447-B4F7-2E3BA04DFE87}">
      <dsp:nvSpPr>
        <dsp:cNvPr id="0" name=""/>
        <dsp:cNvSpPr/>
      </dsp:nvSpPr>
      <dsp:spPr>
        <a:xfrm>
          <a:off x="325680" y="8352"/>
          <a:ext cx="4559522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睡眠</a:t>
          </a:r>
          <a:endParaRPr lang="en-US" sz="2200" b="1" kern="1200" dirty="0"/>
        </a:p>
      </dsp:txBody>
      <dsp:txXfrm>
        <a:off x="357383" y="40055"/>
        <a:ext cx="4496116" cy="586034"/>
      </dsp:txXfrm>
    </dsp:sp>
    <dsp:sp modelId="{299E822D-5F7C-FE4F-84E1-7AF68605B91A}">
      <dsp:nvSpPr>
        <dsp:cNvPr id="0" name=""/>
        <dsp:cNvSpPr/>
      </dsp:nvSpPr>
      <dsp:spPr>
        <a:xfrm>
          <a:off x="0" y="1330993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6CE441-6DB2-0E49-B5A2-ED07E4D313DE}">
      <dsp:nvSpPr>
        <dsp:cNvPr id="0" name=""/>
        <dsp:cNvSpPr/>
      </dsp:nvSpPr>
      <dsp:spPr>
        <a:xfrm>
          <a:off x="325680" y="1006273"/>
          <a:ext cx="4559522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失眠</a:t>
          </a:r>
          <a:endParaRPr lang="en-US" sz="2200" kern="1200" dirty="0"/>
        </a:p>
      </dsp:txBody>
      <dsp:txXfrm>
        <a:off x="357383" y="1037976"/>
        <a:ext cx="4496116" cy="586034"/>
      </dsp:txXfrm>
    </dsp:sp>
    <dsp:sp modelId="{9DD9E878-2C38-1E44-8384-48AEF448EE6B}">
      <dsp:nvSpPr>
        <dsp:cNvPr id="0" name=""/>
        <dsp:cNvSpPr/>
      </dsp:nvSpPr>
      <dsp:spPr>
        <a:xfrm>
          <a:off x="0" y="2328913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231B8D-2DA0-6942-9F24-579EF550EC4A}">
      <dsp:nvSpPr>
        <dsp:cNvPr id="0" name=""/>
        <dsp:cNvSpPr/>
      </dsp:nvSpPr>
      <dsp:spPr>
        <a:xfrm>
          <a:off x="325680" y="2004192"/>
          <a:ext cx="4559522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改变计划 </a:t>
          </a:r>
          <a:r>
            <a:rPr lang="en-US" altLang="zh-CN" sz="2200" kern="1200" dirty="0"/>
            <a:t>-</a:t>
          </a:r>
          <a:r>
            <a:rPr lang="zh-CN" altLang="en-US" sz="2200" kern="1200" dirty="0"/>
            <a:t> 行动方案</a:t>
          </a:r>
          <a:endParaRPr lang="en-US" sz="2200" kern="1200" dirty="0"/>
        </a:p>
      </dsp:txBody>
      <dsp:txXfrm>
        <a:off x="357383" y="2035895"/>
        <a:ext cx="4496116" cy="586034"/>
      </dsp:txXfrm>
    </dsp:sp>
    <dsp:sp modelId="{A054E36E-57F2-824F-BCFE-9FA2B988E260}">
      <dsp:nvSpPr>
        <dsp:cNvPr id="0" name=""/>
        <dsp:cNvSpPr/>
      </dsp:nvSpPr>
      <dsp:spPr>
        <a:xfrm>
          <a:off x="0" y="3326833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0D4AC2-A0F8-A449-AFF0-7AF259B490A1}">
      <dsp:nvSpPr>
        <dsp:cNvPr id="0" name=""/>
        <dsp:cNvSpPr/>
      </dsp:nvSpPr>
      <dsp:spPr>
        <a:xfrm>
          <a:off x="325680" y="3002113"/>
          <a:ext cx="4559522" cy="649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高效沟通</a:t>
          </a:r>
          <a:endParaRPr lang="en-US" sz="2200" kern="1200" dirty="0"/>
        </a:p>
      </dsp:txBody>
      <dsp:txXfrm>
        <a:off x="357383" y="3033816"/>
        <a:ext cx="4496116" cy="586034"/>
      </dsp:txXfrm>
    </dsp:sp>
    <dsp:sp modelId="{E2E68795-0A53-2048-A2B2-35F72151E8C4}">
      <dsp:nvSpPr>
        <dsp:cNvPr id="0" name=""/>
        <dsp:cNvSpPr/>
      </dsp:nvSpPr>
      <dsp:spPr>
        <a:xfrm>
          <a:off x="0" y="4324753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61D1FA-10B1-D847-9E60-7340C37FD183}">
      <dsp:nvSpPr>
        <dsp:cNvPr id="0" name=""/>
        <dsp:cNvSpPr/>
      </dsp:nvSpPr>
      <dsp:spPr>
        <a:xfrm>
          <a:off x="325680" y="4000033"/>
          <a:ext cx="4559522" cy="6494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红转绿</a:t>
          </a:r>
          <a:endParaRPr lang="en-US" sz="2200" kern="1200" dirty="0"/>
        </a:p>
      </dsp:txBody>
      <dsp:txXfrm>
        <a:off x="357383" y="4031736"/>
        <a:ext cx="4496116" cy="586034"/>
      </dsp:txXfrm>
    </dsp:sp>
    <dsp:sp modelId="{C844D5EB-994B-4241-A53F-D108995C00F9}">
      <dsp:nvSpPr>
        <dsp:cNvPr id="0" name=""/>
        <dsp:cNvSpPr/>
      </dsp:nvSpPr>
      <dsp:spPr>
        <a:xfrm>
          <a:off x="0" y="5322673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E06336-0297-DB44-A500-08EB3298AA55}">
      <dsp:nvSpPr>
        <dsp:cNvPr id="0" name=""/>
        <dsp:cNvSpPr/>
      </dsp:nvSpPr>
      <dsp:spPr>
        <a:xfrm>
          <a:off x="325680" y="4997953"/>
          <a:ext cx="4559522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非技术书籍</a:t>
          </a:r>
          <a:endParaRPr lang="en-US" sz="2200" kern="1200" dirty="0"/>
        </a:p>
      </dsp:txBody>
      <dsp:txXfrm>
        <a:off x="357383" y="5029656"/>
        <a:ext cx="4496116" cy="5860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8DB825-C3BF-E341-AD4C-6947D7E2103A}">
      <dsp:nvSpPr>
        <dsp:cNvPr id="0" name=""/>
        <dsp:cNvSpPr/>
      </dsp:nvSpPr>
      <dsp:spPr>
        <a:xfrm>
          <a:off x="0" y="333072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5564E-C71D-1447-B4F7-2E3BA04DFE87}">
      <dsp:nvSpPr>
        <dsp:cNvPr id="0" name=""/>
        <dsp:cNvSpPr/>
      </dsp:nvSpPr>
      <dsp:spPr>
        <a:xfrm>
          <a:off x="325680" y="8352"/>
          <a:ext cx="4559522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b="1" i="0" kern="1200" dirty="0"/>
            <a:t>感激与欣赏</a:t>
          </a:r>
          <a:endParaRPr lang="en-US" sz="2200" b="1" kern="1200" dirty="0"/>
        </a:p>
      </dsp:txBody>
      <dsp:txXfrm>
        <a:off x="357383" y="40055"/>
        <a:ext cx="4496116" cy="586034"/>
      </dsp:txXfrm>
    </dsp:sp>
    <dsp:sp modelId="{CB3B7872-1986-5540-A8B4-891B10E99EC7}">
      <dsp:nvSpPr>
        <dsp:cNvPr id="0" name=""/>
        <dsp:cNvSpPr/>
      </dsp:nvSpPr>
      <dsp:spPr>
        <a:xfrm>
          <a:off x="0" y="1330993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582EF7-C687-7B4F-9980-5BC874922FC3}">
      <dsp:nvSpPr>
        <dsp:cNvPr id="0" name=""/>
        <dsp:cNvSpPr/>
      </dsp:nvSpPr>
      <dsp:spPr>
        <a:xfrm>
          <a:off x="325680" y="1006273"/>
          <a:ext cx="4559522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赞美</a:t>
          </a:r>
          <a:endParaRPr lang="en-US" sz="2200" kern="1200" dirty="0"/>
        </a:p>
      </dsp:txBody>
      <dsp:txXfrm>
        <a:off x="357383" y="1037976"/>
        <a:ext cx="4496116" cy="586034"/>
      </dsp:txXfrm>
    </dsp:sp>
    <dsp:sp modelId="{299E822D-5F7C-FE4F-84E1-7AF68605B91A}">
      <dsp:nvSpPr>
        <dsp:cNvPr id="0" name=""/>
        <dsp:cNvSpPr/>
      </dsp:nvSpPr>
      <dsp:spPr>
        <a:xfrm>
          <a:off x="0" y="2328913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6CE441-6DB2-0E49-B5A2-ED07E4D313DE}">
      <dsp:nvSpPr>
        <dsp:cNvPr id="0" name=""/>
        <dsp:cNvSpPr/>
      </dsp:nvSpPr>
      <dsp:spPr>
        <a:xfrm>
          <a:off x="325680" y="2004192"/>
          <a:ext cx="4559522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Backlog</a:t>
          </a:r>
        </a:p>
      </dsp:txBody>
      <dsp:txXfrm>
        <a:off x="357383" y="2035895"/>
        <a:ext cx="4496116" cy="586034"/>
      </dsp:txXfrm>
    </dsp:sp>
    <dsp:sp modelId="{9DD9E878-2C38-1E44-8384-48AEF448EE6B}">
      <dsp:nvSpPr>
        <dsp:cNvPr id="0" name=""/>
        <dsp:cNvSpPr/>
      </dsp:nvSpPr>
      <dsp:spPr>
        <a:xfrm>
          <a:off x="0" y="3326833"/>
          <a:ext cx="6513603" cy="554400"/>
        </a:xfrm>
        <a:prstGeom prst="rect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231B8D-2DA0-6942-9F24-579EF550EC4A}">
      <dsp:nvSpPr>
        <dsp:cNvPr id="0" name=""/>
        <dsp:cNvSpPr/>
      </dsp:nvSpPr>
      <dsp:spPr>
        <a:xfrm>
          <a:off x="325680" y="3002113"/>
          <a:ext cx="4559522" cy="649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357383" y="3033816"/>
        <a:ext cx="4496116" cy="586034"/>
      </dsp:txXfrm>
    </dsp:sp>
    <dsp:sp modelId="{A054E36E-57F2-824F-BCFE-9FA2B988E260}">
      <dsp:nvSpPr>
        <dsp:cNvPr id="0" name=""/>
        <dsp:cNvSpPr/>
      </dsp:nvSpPr>
      <dsp:spPr>
        <a:xfrm>
          <a:off x="0" y="4324753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0D4AC2-A0F8-A449-AFF0-7AF259B490A1}">
      <dsp:nvSpPr>
        <dsp:cNvPr id="0" name=""/>
        <dsp:cNvSpPr/>
      </dsp:nvSpPr>
      <dsp:spPr>
        <a:xfrm>
          <a:off x="325680" y="4000033"/>
          <a:ext cx="4559522" cy="6494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357383" y="4031736"/>
        <a:ext cx="4496116" cy="586034"/>
      </dsp:txXfrm>
    </dsp:sp>
    <dsp:sp modelId="{E2E68795-0A53-2048-A2B2-35F72151E8C4}">
      <dsp:nvSpPr>
        <dsp:cNvPr id="0" name=""/>
        <dsp:cNvSpPr/>
      </dsp:nvSpPr>
      <dsp:spPr>
        <a:xfrm>
          <a:off x="0" y="5322673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61D1FA-10B1-D847-9E60-7340C37FD183}">
      <dsp:nvSpPr>
        <dsp:cNvPr id="0" name=""/>
        <dsp:cNvSpPr/>
      </dsp:nvSpPr>
      <dsp:spPr>
        <a:xfrm>
          <a:off x="325680" y="4997953"/>
          <a:ext cx="4559522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357383" y="5029656"/>
        <a:ext cx="4496116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9CAD0-3217-854E-A2B9-2501F084EF9F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42528-893C-2944-8E9C-8C31A1118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42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Stop Worrying and Start Living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人性的优点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How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Win</a:t>
            </a:r>
            <a:r>
              <a:rPr lang="zh-CN" altLang="en-US" sz="1200" dirty="0"/>
              <a:t> </a:t>
            </a:r>
            <a:r>
              <a:rPr lang="en-US" altLang="zh-CN" sz="1200" dirty="0"/>
              <a:t>Friends</a:t>
            </a:r>
            <a:r>
              <a:rPr lang="zh-CN" altLang="en-US" sz="1200" dirty="0"/>
              <a:t> </a:t>
            </a:r>
            <a:r>
              <a:rPr lang="en-US" altLang="zh-CN" sz="1200" dirty="0"/>
              <a:t>And</a:t>
            </a:r>
            <a:r>
              <a:rPr lang="zh-CN" altLang="en-US" sz="1200" dirty="0"/>
              <a:t> </a:t>
            </a:r>
            <a:r>
              <a:rPr lang="en-US" altLang="zh-CN" sz="1200" dirty="0"/>
              <a:t>Influence</a:t>
            </a:r>
            <a:r>
              <a:rPr lang="zh-CN" altLang="en-US" sz="1200" dirty="0"/>
              <a:t> </a:t>
            </a:r>
            <a:r>
              <a:rPr lang="en-US" altLang="zh-CN" sz="1200" dirty="0"/>
              <a:t>People</a:t>
            </a:r>
            <a:r>
              <a:rPr lang="zh-CN" altLang="en-US" sz="1200" dirty="0"/>
              <a:t>： 人性的弱点</a:t>
            </a:r>
            <a:endParaRPr lang="en-US" altLang="zh-CN" sz="1200" dirty="0"/>
          </a:p>
          <a:p>
            <a:endParaRPr lang="en-US" dirty="0"/>
          </a:p>
          <a:p>
            <a:r>
              <a:rPr lang="en-US" altLang="zh-CN" dirty="0"/>
              <a:t>[</a:t>
            </a:r>
            <a:r>
              <a:rPr lang="zh-CN" altLang="en-US" dirty="0"/>
              <a:t>美</a:t>
            </a:r>
            <a:r>
              <a:rPr lang="en-US" altLang="zh-CN" dirty="0"/>
              <a:t>] </a:t>
            </a:r>
            <a:r>
              <a:rPr lang="zh-CN" altLang="en-US" dirty="0"/>
              <a:t>戴尔</a:t>
            </a:r>
            <a:r>
              <a:rPr lang="en-US" altLang="zh-CN" dirty="0"/>
              <a:t>·</a:t>
            </a:r>
            <a:r>
              <a:rPr lang="zh-CN" altLang="en-US" dirty="0"/>
              <a:t>卡耐基 著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42528-893C-2944-8E9C-8C31A1118D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10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42528-893C-2944-8E9C-8C31A1118D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88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42528-893C-2944-8E9C-8C31A1118D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86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42528-893C-2944-8E9C-8C31A1118D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89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42528-893C-2944-8E9C-8C31A1118D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16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42528-893C-2944-8E9C-8C31A1118D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18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42528-893C-2944-8E9C-8C31A1118D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68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42528-893C-2944-8E9C-8C31A1118D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7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42528-893C-2944-8E9C-8C31A1118D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21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42528-893C-2944-8E9C-8C31A1118D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4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4D06-E4BB-DE4C-9AB0-7FAD5A3E2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529447-50CD-FD44-B575-4D401A4A9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BCF64-8D72-1A4E-A273-F73733A9C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B29B9-093F-1C4D-A15D-29DCE9183A9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30683-F9F6-3044-93F4-D1DAD98F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CF9D1-2281-B248-B4D7-6F69D779F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0879-1650-4F4E-90D3-8495879D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EAC4C-1ED6-CD4C-B54A-3FFF5C37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9FC0A-C947-624E-9F3F-704FC5448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10C73-88BC-E44A-B555-00318B4DE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B29B9-093F-1C4D-A15D-29DCE9183A9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7CDE7-C1B7-084A-AF42-5D3CA760B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622FB-95F3-CC4A-BD80-094D9644F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0879-1650-4F4E-90D3-8495879D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8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BF82C6-DFBC-AC49-8E86-2B0BD71D29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544CF0-F4EF-3A44-95FF-00B903ACDD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92959-A41D-D94B-9F20-FA3AAAC90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B29B9-093F-1C4D-A15D-29DCE9183A9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2BC80-0BB9-154A-A3B0-9DE4C4164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7CAED-A577-7342-B4A5-84E040BEA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0879-1650-4F4E-90D3-8495879D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10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C700-06E0-904F-93C0-95DAA3683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D0683-EF68-9841-AC3B-114C57211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86E27-CC06-334C-B090-CB7A0892E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B29B9-093F-1C4D-A15D-29DCE9183A9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0DCD4-3688-EB45-A57C-FDABD854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16044-4ABD-8F47-9DE5-250E51FC7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0879-1650-4F4E-90D3-8495879D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88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C6064-DC06-DD46-A1C2-D3A20A50D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D294D-FA0D-F04B-A628-544D3F364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6DC2E-BF30-D343-978D-9E9771868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B29B9-093F-1C4D-A15D-29DCE9183A9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91740-7476-C441-B718-CE96B8FB8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BD065-F499-EC4D-B25C-D9D8BD9F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0879-1650-4F4E-90D3-8495879D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9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E8443-25DD-504C-86C6-A730BFB5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C7C9B-47E6-2248-B642-C7D1DEE44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4DDAD-02BF-F54A-A761-EF02B97CA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DD808-C31C-8F44-99CE-C16C88F47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B29B9-093F-1C4D-A15D-29DCE9183A9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2233B-4205-AC4C-B4D8-0FA4F10B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6184E-E712-3D40-876F-082C9CAAE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0879-1650-4F4E-90D3-8495879D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4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D6DAC-0F55-5E42-ADF1-45AABBA85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09A46-3BCB-9C49-87D7-BEBA3CB9A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C84EB-7EE5-3C46-BD3D-13B6F8209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F123-23D6-FD4C-B23F-E885F090D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EE2E8-891D-D549-8F43-1BF8C34DC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B7CDF-552D-A647-A9F2-7672EEBD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B29B9-093F-1C4D-A15D-29DCE9183A9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AC5E60-54AE-A44A-9611-A8995291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651555-4F05-4E48-8AC8-86BE45725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0879-1650-4F4E-90D3-8495879D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51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98C18-6675-334D-A85A-A3D038FE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98761D-C22B-AA40-8A79-51FD4EC73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B29B9-093F-1C4D-A15D-29DCE9183A9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D87D9B-0D86-5546-84F9-F7B4E3912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5BCE7-0920-7441-9A57-B90FD28F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0879-1650-4F4E-90D3-8495879D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82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61072D-5C58-B444-953E-BD2E79D5D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B29B9-093F-1C4D-A15D-29DCE9183A9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3A98C3-ED4B-DB44-BC16-DF1125D0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62A51-56E5-6643-988D-9A83282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0879-1650-4F4E-90D3-8495879D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89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C99D-061F-EA41-8ADC-6B9AA328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C2628-478C-5946-BD51-A86AE3787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FDF021-61D4-A544-87A6-943CCBC4F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9430E5-9A48-9240-B2B8-00B16929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B29B9-093F-1C4D-A15D-29DCE9183A9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8CA83-D357-3A44-AA39-21B6D451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437C3-730A-3A41-830C-658026295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0879-1650-4F4E-90D3-8495879D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7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CA655-88AE-1440-A428-B0CC40DE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82715-6E41-E141-9E1E-A7D12C508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B693E1-6B00-984B-ACF8-0B866247F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49216-1901-A940-BDAD-BA8C2E6FB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B29B9-093F-1C4D-A15D-29DCE9183A9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AA199-31F4-6F4A-88E6-AE447437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C0073-A2E9-8F46-A238-61D1F780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0879-1650-4F4E-90D3-8495879D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78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C315C-1FD4-D040-A570-5375D00C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0660-6DC7-4741-B83A-C3765BD1B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D50ED-A92B-6A4D-9CE5-92053C98FF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B29B9-093F-1C4D-A15D-29DCE9183A9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22429-E49C-7D4E-AB0B-870EDC8143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C1E56-ED33-CA4B-B0FE-C6173E804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10879-1650-4F4E-90D3-8495879D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1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97F06-6116-5E4A-8838-FC581BFDD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br>
              <a:rPr lang="en-US" altLang="zh-CN" sz="3400" dirty="0"/>
            </a:br>
            <a:r>
              <a:rPr lang="en-US" altLang="zh-CN" sz="3400" b="1" dirty="0"/>
              <a:t>Book Sharing </a:t>
            </a:r>
            <a:br>
              <a:rPr lang="en-US" altLang="zh-CN" sz="3400" dirty="0"/>
            </a:br>
            <a:r>
              <a:rPr lang="en-US" altLang="zh-CN" sz="3400" dirty="0"/>
              <a:t>How to Stop Worrying and Start Living </a:t>
            </a:r>
            <a:endParaRPr lang="en-US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380A19-9819-D84C-B8AD-593B20BB6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by  Dale Carnegie</a:t>
            </a:r>
          </a:p>
        </p:txBody>
      </p:sp>
      <p:sp>
        <p:nvSpPr>
          <p:cNvPr id="4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5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28C0D8-2539-364C-B99A-ED2600759164}"/>
              </a:ext>
            </a:extLst>
          </p:cNvPr>
          <p:cNvSpPr txBox="1"/>
          <p:nvPr/>
        </p:nvSpPr>
        <p:spPr>
          <a:xfrm>
            <a:off x="1679230" y="5863512"/>
            <a:ext cx="217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Vicky</a:t>
            </a:r>
            <a:r>
              <a:rPr lang="zh-CN" altLang="en-US" dirty="0"/>
              <a:t>， </a:t>
            </a:r>
            <a:r>
              <a:rPr lang="en-US" altLang="zh-CN" dirty="0"/>
              <a:t>2019-11-19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87D74-E62A-7548-9F55-87FC5AD2D491}"/>
              </a:ext>
            </a:extLst>
          </p:cNvPr>
          <p:cNvSpPr txBox="1"/>
          <p:nvPr/>
        </p:nvSpPr>
        <p:spPr>
          <a:xfrm>
            <a:off x="3161841" y="6947473"/>
            <a:ext cx="217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Vicky</a:t>
            </a:r>
            <a:r>
              <a:rPr lang="zh-CN" altLang="en-US" dirty="0"/>
              <a:t>， </a:t>
            </a:r>
            <a:r>
              <a:rPr lang="en-US" altLang="zh-CN" dirty="0"/>
              <a:t>2019-11-19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25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0BE1B-10A8-CD43-9EBA-0455014E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过程分析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B1903-D064-354D-A85D-2F8800900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PDCA</a:t>
            </a:r>
          </a:p>
          <a:p>
            <a:r>
              <a:rPr lang="zh-CN" altLang="en-US"/>
              <a:t>他人反馈</a:t>
            </a:r>
            <a:endParaRPr lang="en-US" altLang="zh-CN"/>
          </a:p>
          <a:p>
            <a:r>
              <a:rPr lang="zh-CN" altLang="en-US"/>
              <a:t>统计数据</a:t>
            </a:r>
            <a:endParaRPr lang="en-US" altLang="zh-CN"/>
          </a:p>
          <a:p>
            <a:r>
              <a:rPr lang="zh-CN" altLang="en-US"/>
              <a:t>鱼骨图</a:t>
            </a:r>
            <a:endParaRPr lang="en-US" altLang="zh-CN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59B4E-AD34-2A46-9930-8C68B83E4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5" r="14635"/>
          <a:stretch/>
        </p:blipFill>
        <p:spPr>
          <a:xfrm>
            <a:off x="7917628" y="365125"/>
            <a:ext cx="3436172" cy="3425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232D50-9B65-D24A-A696-17FB5F3A8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937" y="3758384"/>
            <a:ext cx="8075863" cy="273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97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8CC96-6A13-2A4D-8A1D-B869C9DF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9B7C3E-9D23-1A48-B61D-47C5BDA64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9957"/>
            <a:ext cx="4942317" cy="3918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818C2A-E2D3-2249-B254-702787803C2D}"/>
              </a:ext>
            </a:extLst>
          </p:cNvPr>
          <p:cNvSpPr txBox="1"/>
          <p:nvPr/>
        </p:nvSpPr>
        <p:spPr>
          <a:xfrm>
            <a:off x="7218381" y="299062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过去的记录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486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BC27-8714-434D-817E-E1ECF577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fact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45BAAC-0F67-CC49-969B-348F51A3A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3681" y="2742052"/>
            <a:ext cx="4191000" cy="25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AE2738-023C-FE42-BEE7-3D866B61B262}"/>
              </a:ext>
            </a:extLst>
          </p:cNvPr>
          <p:cNvSpPr txBox="1"/>
          <p:nvPr/>
        </p:nvSpPr>
        <p:spPr>
          <a:xfrm>
            <a:off x="1240971" y="25733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正面的态度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607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39947-B083-7F44-B461-14E79066A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6B4F53-EB0B-044C-B9FC-CEA7A191B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3950" y="2572544"/>
            <a:ext cx="23241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79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4086003"/>
            <a:ext cx="11100816" cy="2258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B89822-319D-D047-B050-A8BA26C58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2546" y="972478"/>
            <a:ext cx="5422392" cy="2860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5A0700-947F-2343-A85B-7379C0AA8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102" y="367808"/>
            <a:ext cx="4846127" cy="34649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B86F90-B378-DE47-8649-69EE2CC93109}"/>
              </a:ext>
            </a:extLst>
          </p:cNvPr>
          <p:cNvSpPr txBox="1"/>
          <p:nvPr/>
        </p:nvSpPr>
        <p:spPr>
          <a:xfrm>
            <a:off x="4769893" y="4272030"/>
            <a:ext cx="6583908" cy="1881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1"/>
                </a:solidFill>
              </a:rPr>
              <a:t>1 </a:t>
            </a:r>
            <a:r>
              <a:rPr lang="zh-CN" altLang="en-US" sz="2000">
                <a:solidFill>
                  <a:schemeClr val="bg1"/>
                </a:solidFill>
              </a:rPr>
              <a:t>停止键 </a:t>
            </a:r>
            <a:r>
              <a:rPr lang="en-US" altLang="zh-CN" sz="2000">
                <a:solidFill>
                  <a:schemeClr val="bg1"/>
                </a:solidFill>
              </a:rPr>
              <a:t>/ </a:t>
            </a:r>
            <a:r>
              <a:rPr lang="zh-CN" altLang="en-US" sz="2000">
                <a:solidFill>
                  <a:schemeClr val="bg1"/>
                </a:solidFill>
              </a:rPr>
              <a:t>界限</a:t>
            </a:r>
            <a:endParaRPr lang="en-US" altLang="zh-CN" sz="20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1"/>
                </a:solidFill>
              </a:rPr>
              <a:t>2 </a:t>
            </a:r>
            <a:r>
              <a:rPr lang="zh-CN" altLang="en-US" sz="2000">
                <a:solidFill>
                  <a:schemeClr val="bg1"/>
                </a:solidFill>
              </a:rPr>
              <a:t>减慢反应速度</a:t>
            </a:r>
            <a:endParaRPr lang="en-US" altLang="zh-CN" sz="20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1"/>
                </a:solidFill>
              </a:rPr>
              <a:t>3 </a:t>
            </a:r>
            <a:r>
              <a:rPr lang="zh-CN" altLang="en-US" sz="2000">
                <a:solidFill>
                  <a:schemeClr val="bg1"/>
                </a:solidFill>
              </a:rPr>
              <a:t>增加认知负担</a:t>
            </a:r>
            <a:endParaRPr lang="en-US" altLang="zh-CN" sz="20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1"/>
                </a:solidFill>
              </a:rPr>
              <a:t>4 </a:t>
            </a:r>
            <a:r>
              <a:rPr lang="zh-CN" altLang="en-US" sz="2000">
                <a:solidFill>
                  <a:schemeClr val="bg1"/>
                </a:solidFill>
              </a:rPr>
              <a:t>客体化</a:t>
            </a:r>
            <a:endParaRPr lang="en-US" altLang="zh-CN" sz="20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1"/>
                </a:solidFill>
              </a:rPr>
              <a:t>5 </a:t>
            </a:r>
            <a:r>
              <a:rPr lang="zh-CN" altLang="en-US" sz="2000">
                <a:solidFill>
                  <a:schemeClr val="bg1"/>
                </a:solidFill>
              </a:rPr>
              <a:t>格局</a:t>
            </a:r>
            <a:endParaRPr lang="en-US" altLang="zh-CN" sz="20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D7A9AE-A176-074B-8721-5097ACA31687}"/>
              </a:ext>
            </a:extLst>
          </p:cNvPr>
          <p:cNvSpPr txBox="1"/>
          <p:nvPr/>
        </p:nvSpPr>
        <p:spPr>
          <a:xfrm>
            <a:off x="542546" y="286439"/>
            <a:ext cx="328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情绪控制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732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3F494-D32D-A841-AF25-06C5B9B49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Good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6A0C5E33-E4BF-40D1-A5DF-68CBB12AF2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237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9184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43961-FCD0-7548-8D82-61DE2339A94C}"/>
              </a:ext>
            </a:extLst>
          </p:cNvPr>
          <p:cNvSpPr txBox="1"/>
          <p:nvPr/>
        </p:nvSpPr>
        <p:spPr>
          <a:xfrm>
            <a:off x="3463962" y="33994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7093A85F-13F0-E842-9B0B-9E5D616432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6717654"/>
              </p:ext>
            </p:extLst>
          </p:nvPr>
        </p:nvGraphicFramePr>
        <p:xfrm>
          <a:off x="900000" y="365125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6752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E053356-6E45-2B46-9B04-6D1C08F766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5541340"/>
              </p:ext>
            </p:extLst>
          </p:nvPr>
        </p:nvGraphicFramePr>
        <p:xfrm>
          <a:off x="900000" y="486287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8059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E053356-6E45-2B46-9B04-6D1C08F766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5883961"/>
              </p:ext>
            </p:extLst>
          </p:nvPr>
        </p:nvGraphicFramePr>
        <p:xfrm>
          <a:off x="900000" y="486287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7253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E80B-CECD-4645-B1A7-EDFF348AE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448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DB6AAD-688F-5A4F-90D1-8B3D32864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17" b="65021"/>
          <a:stretch/>
        </p:blipFill>
        <p:spPr>
          <a:xfrm>
            <a:off x="2411792" y="0"/>
            <a:ext cx="2714844" cy="6913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EC24C9-B40A-8E4B-A6DA-70477A3A85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721"/>
          <a:stretch/>
        </p:blipFill>
        <p:spPr>
          <a:xfrm>
            <a:off x="5629596" y="-14991"/>
            <a:ext cx="2165289" cy="6889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A4111D4-98E7-4843-9E10-EB485A438A0B}"/>
                  </a:ext>
                </a:extLst>
              </p:cNvPr>
              <p:cNvSpPr txBox="1"/>
              <p:nvPr/>
            </p:nvSpPr>
            <p:spPr>
              <a:xfrm>
                <a:off x="5636941" y="2877014"/>
                <a:ext cx="20069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A4111D4-98E7-4843-9E10-EB485A438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941" y="2877014"/>
                <a:ext cx="2006960" cy="276999"/>
              </a:xfrm>
              <a:prstGeom prst="rect">
                <a:avLst/>
              </a:prstGeom>
              <a:blipFill>
                <a:blip r:embed="rId5"/>
                <a:stretch>
                  <a:fillRect l="-3797" t="-9091" r="-1899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838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E8EA-2917-604D-891D-6FCCB79D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 fontScale="90000"/>
          </a:bodyPr>
          <a:lstStyle/>
          <a:p>
            <a:r>
              <a:rPr lang="zh-CN" altLang="en-US" dirty="0"/>
              <a:t>戴尔</a:t>
            </a:r>
            <a:r>
              <a:rPr lang="en-US" altLang="zh-CN" dirty="0"/>
              <a:t>·</a:t>
            </a:r>
            <a:r>
              <a:rPr lang="zh-CN" altLang="en-US" dirty="0"/>
              <a:t>卡耐基 </a:t>
            </a:r>
            <a:r>
              <a:rPr lang="en-US" altLang="zh-CN" dirty="0"/>
              <a:t>(</a:t>
            </a:r>
            <a:r>
              <a:rPr lang="en-US" dirty="0" err="1"/>
              <a:t>Dale,Carnegie</a:t>
            </a:r>
            <a:r>
              <a:rPr lang="en-US" dirty="0"/>
              <a:t>)</a:t>
            </a:r>
            <a:br>
              <a:rPr lang="en-US" altLang="zh-CN" dirty="0"/>
            </a:br>
            <a:r>
              <a:rPr lang="en-US" dirty="0"/>
              <a:t>1888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1955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E9794DA-7720-954C-BD70-482097987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人际关系学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美国著名人际关系学大师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美国现代成人教育之父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西方现代人际关系教育的奠基人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20</a:t>
            </a:r>
            <a:r>
              <a:rPr lang="zh-CN" altLang="en-US" sz="2000" dirty="0"/>
              <a:t>世纪最伟大的心灵导师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20</a:t>
            </a:r>
            <a:r>
              <a:rPr lang="zh-CN" altLang="en-US" sz="2000" dirty="0"/>
              <a:t>世纪最伟大的成功学大师。</a:t>
            </a:r>
            <a:endParaRPr lang="en-US" altLang="zh-C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42A51-7D42-0743-AEF4-C92B20D364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7" r="9242"/>
          <a:stretch/>
        </p:blipFill>
        <p:spPr>
          <a:xfrm>
            <a:off x="0" y="256488"/>
            <a:ext cx="4635571" cy="6857990"/>
          </a:xfrm>
          <a:prstGeom prst="rect">
            <a:avLst/>
          </a:prstGeom>
          <a:effectLst/>
        </p:spPr>
      </p:pic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063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55A62-298E-DF44-A5A7-7F9369C7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忧虑是健康的大敌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60B34-AB42-4244-BA8A-BD1A6CF4A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 dirty="0"/>
              <a:t>胃溃疡</a:t>
            </a:r>
            <a:endParaRPr lang="en-US" altLang="zh-CN" dirty="0"/>
          </a:p>
          <a:p>
            <a:r>
              <a:rPr lang="zh-CN" altLang="en-US" dirty="0"/>
              <a:t>心脏病</a:t>
            </a:r>
            <a:endParaRPr lang="en-US" altLang="zh-CN" dirty="0"/>
          </a:p>
          <a:p>
            <a:r>
              <a:rPr lang="zh-CN" altLang="en-US" dirty="0"/>
              <a:t>高血压</a:t>
            </a:r>
            <a:endParaRPr lang="en-US" altLang="zh-CN" dirty="0"/>
          </a:p>
          <a:p>
            <a:r>
              <a:rPr lang="zh-CN" altLang="en-US" dirty="0"/>
              <a:t>神经疾病</a:t>
            </a:r>
            <a:endParaRPr lang="en-US" altLang="zh-CN" dirty="0"/>
          </a:p>
          <a:p>
            <a:r>
              <a:rPr lang="zh-CN" altLang="en-US" dirty="0"/>
              <a:t>头疼病</a:t>
            </a:r>
            <a:endParaRPr lang="en-US" altLang="zh-CN" dirty="0"/>
          </a:p>
          <a:p>
            <a:r>
              <a:rPr lang="zh-CN" altLang="en-US" dirty="0"/>
              <a:t>风湿病</a:t>
            </a:r>
          </a:p>
          <a:p>
            <a:r>
              <a:rPr lang="zh-CN" altLang="en-US" dirty="0"/>
              <a:t>感冒</a:t>
            </a:r>
            <a:endParaRPr lang="en-US" altLang="zh-CN" dirty="0"/>
          </a:p>
          <a:p>
            <a:r>
              <a:rPr lang="zh-CN" altLang="en-US" dirty="0"/>
              <a:t>甲状腺亢奋</a:t>
            </a:r>
            <a:endParaRPr lang="en-US" altLang="zh-CN" dirty="0"/>
          </a:p>
          <a:p>
            <a:r>
              <a:rPr lang="zh-CN" altLang="en-US" dirty="0"/>
              <a:t>高血糖</a:t>
            </a:r>
            <a:endParaRPr lang="en-US" altLang="zh-CN" dirty="0"/>
          </a:p>
          <a:p>
            <a:r>
              <a:rPr lang="zh-CN" altLang="en-US" dirty="0"/>
              <a:t>糖尿病</a:t>
            </a:r>
            <a:endParaRPr lang="en-US" altLang="zh-CN" dirty="0"/>
          </a:p>
          <a:p>
            <a:r>
              <a:rPr lang="zh-CN" altLang="en-US" dirty="0"/>
              <a:t>身体不适</a:t>
            </a:r>
          </a:p>
          <a:p>
            <a:r>
              <a:rPr lang="zh-CN" altLang="en-US" dirty="0"/>
              <a:t>关节炎</a:t>
            </a:r>
            <a:endParaRPr lang="en-US" altLang="zh-CN" dirty="0"/>
          </a:p>
          <a:p>
            <a:r>
              <a:rPr lang="zh-CN" altLang="en-US" dirty="0"/>
              <a:t>蛀牙</a:t>
            </a:r>
            <a:endParaRPr lang="en-US" altLang="zh-CN" dirty="0"/>
          </a:p>
          <a:p>
            <a:r>
              <a:rPr lang="zh-CN" altLang="en-US" dirty="0"/>
              <a:t>加速衰老</a:t>
            </a:r>
            <a:endParaRPr lang="en-US" altLang="zh-CN" dirty="0"/>
          </a:p>
          <a:p>
            <a:r>
              <a:rPr lang="zh-CN" altLang="en-US" dirty="0"/>
              <a:t>自杀</a:t>
            </a:r>
          </a:p>
        </p:txBody>
      </p:sp>
    </p:spTree>
    <p:extLst>
      <p:ext uri="{BB962C8B-B14F-4D97-AF65-F5344CB8AC3E}">
        <p14:creationId xmlns:p14="http://schemas.microsoft.com/office/powerpoint/2010/main" val="3999088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893D-89EF-0D4C-B206-D1EF4AF7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48E004-9209-EA47-A115-4B1EAB817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658" t="12156" r="6285" b="14143"/>
          <a:stretch/>
        </p:blipFill>
        <p:spPr>
          <a:xfrm>
            <a:off x="8878737" y="2480140"/>
            <a:ext cx="1686424" cy="14786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C59D8C-4893-5544-84C7-80F723E0E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64973"/>
            <a:ext cx="5814390" cy="4346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5D7E18-DD31-CD47-B264-D7F2C27E5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2674" y="4748267"/>
            <a:ext cx="3356059" cy="1082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3CFD04-56B3-094D-968D-BB90012D9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7922" y="365125"/>
            <a:ext cx="1325564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94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36BCF9-0C1A-D24A-AD58-1E5236B33052}"/>
              </a:ext>
            </a:extLst>
          </p:cNvPr>
          <p:cNvSpPr txBox="1"/>
          <p:nvPr/>
        </p:nvSpPr>
        <p:spPr>
          <a:xfrm>
            <a:off x="612648" y="966591"/>
            <a:ext cx="6268770" cy="15361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latin typeface="+mj-lt"/>
                <a:ea typeface="+mj-ea"/>
                <a:cs typeface="+mj-cs"/>
              </a:rPr>
              <a:t>Confused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D420E37-82F7-1B48-9E0C-0423D2327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7" r="10360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45E62E62-B652-3A47-B1C2-B8C3C7C8EC9B}"/>
              </a:ext>
            </a:extLst>
          </p:cNvPr>
          <p:cNvSpPr/>
          <p:nvPr/>
        </p:nvSpPr>
        <p:spPr>
          <a:xfrm>
            <a:off x="5317662" y="1189365"/>
            <a:ext cx="1563756" cy="15248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D7BB3E7F-A0C9-6847-95F5-DA28B1E246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7260363"/>
              </p:ext>
            </p:extLst>
          </p:nvPr>
        </p:nvGraphicFramePr>
        <p:xfrm>
          <a:off x="612648" y="3075993"/>
          <a:ext cx="5932557" cy="3184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32929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2F0C6-9E4C-8F45-B184-E8C2EDD0D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sz="3700"/>
              <a:t>Worst possible outcome 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68A86-C8C8-C14F-8606-C8DA21975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D20EB-E52F-624F-B469-1C50E365D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35" r="25664" b="2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07494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971A-6775-F349-B2C8-B7DC8054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思想的忧虑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6316D0-F735-E248-B9BE-F7AD53C77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9404" y="1857898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78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E31A8-3E61-8041-856E-AF589129A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</a:t>
            </a:r>
            <a:r>
              <a:rPr lang="zh-CN" altLang="en-US" dirty="0"/>
              <a:t> </a:t>
            </a:r>
            <a:r>
              <a:rPr lang="en-US" altLang="zh-CN" dirty="0"/>
              <a:t>Things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52847-8DE5-2A48-A08D-D4C39F3E7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2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233</Words>
  <Application>Microsoft Macintosh PowerPoint</Application>
  <PresentationFormat>Widescreen</PresentationFormat>
  <Paragraphs>91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 Book Sharing  How to Stop Worrying and Start Living </vt:lpstr>
      <vt:lpstr>PowerPoint Presentation</vt:lpstr>
      <vt:lpstr>戴尔·卡耐基 (Dale,Carnegie) 1888 - 1955</vt:lpstr>
      <vt:lpstr>忧虑是健康的大敌</vt:lpstr>
      <vt:lpstr>Today</vt:lpstr>
      <vt:lpstr>PowerPoint Presentation</vt:lpstr>
      <vt:lpstr>Worst possible outcome </vt:lpstr>
      <vt:lpstr>思想的忧虑</vt:lpstr>
      <vt:lpstr>Little Things</vt:lpstr>
      <vt:lpstr>过程分析</vt:lpstr>
      <vt:lpstr>概率</vt:lpstr>
      <vt:lpstr>Face the fact</vt:lpstr>
      <vt:lpstr>Stop</vt:lpstr>
      <vt:lpstr>PowerPoint Presentation</vt:lpstr>
      <vt:lpstr>Good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Book Sharing  How to Stop Worrying and Start Living </dc:title>
  <dc:creator>kf</dc:creator>
  <cp:lastModifiedBy>kf</cp:lastModifiedBy>
  <cp:revision>3</cp:revision>
  <dcterms:created xsi:type="dcterms:W3CDTF">2019-12-12T05:27:09Z</dcterms:created>
  <dcterms:modified xsi:type="dcterms:W3CDTF">2019-12-13T09:46:07Z</dcterms:modified>
</cp:coreProperties>
</file>